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04"/>
    <p:restoredTop sz="94639"/>
  </p:normalViewPr>
  <p:slideViewPr>
    <p:cSldViewPr snapToGrid="0" snapToObjects="1" showGuides="1">
      <p:cViewPr varScale="1">
        <p:scale>
          <a:sx n="201" d="100"/>
          <a:sy n="201" d="100"/>
        </p:scale>
        <p:origin x="584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4C578-6C95-3245-8BFF-360DA691A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83968"/>
      </p:ext>
    </p:extLst>
  </p:cSld>
  <p:clrMapOvr>
    <a:masterClrMapping/>
  </p:clrMapOvr>
  <p:transition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6671F21-38EA-1646-8384-9313C99F7C0E}" type="datetimeFigureOut">
              <a:rPr lang="en-US"/>
              <a:pPr>
                <a:defRPr/>
              </a:pPr>
              <a:t>12/23/16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70459D4-6432-6C4D-BBEA-E9A32AD21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62269"/>
      </p:ext>
    </p:extLst>
  </p:cSld>
  <p:clrMapOvr>
    <a:masterClrMapping/>
  </p:clrMapOvr>
  <p:transition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 rot="5400000">
            <a:off x="-3206751" y="3195638"/>
            <a:ext cx="6850063" cy="45878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5350026"/>
      </p:ext>
    </p:extLst>
  </p:cSld>
  <p:clrMapOvr>
    <a:masterClrMapping/>
  </p:clrMapOvr>
  <p:transition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1808163" y="6604000"/>
            <a:ext cx="7337425" cy="25558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Freeform 3"/>
          <p:cNvSpPr/>
          <p:nvPr userDrawn="1"/>
        </p:nvSpPr>
        <p:spPr>
          <a:xfrm>
            <a:off x="-9525" y="6351588"/>
            <a:ext cx="7605713" cy="3317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reeform 4"/>
          <p:cNvSpPr/>
          <p:nvPr userDrawn="1"/>
        </p:nvSpPr>
        <p:spPr>
          <a:xfrm>
            <a:off x="1681163" y="6591300"/>
            <a:ext cx="7464425" cy="26670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803666"/>
      </p:ext>
    </p:extLst>
  </p:cSld>
  <p:clrMapOvr>
    <a:masterClrMapping/>
  </p:clrMapOvr>
  <p:transition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068C-51E6-B448-8490-5E14159F1F9A}" type="datetimeFigureOut">
              <a:t>12/23/16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F65F-3D1A-2A49-899B-EE3B8EAC4F37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7E280243-6D3C-444F-AF78-6B79C39F4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694488" y="6613525"/>
            <a:ext cx="215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 smtClean="0">
                <a:solidFill>
                  <a:srgbClr val="0000CC"/>
                </a:solidFill>
                <a:latin typeface="Times" charset="0"/>
              </a:rPr>
              <a:t>.</a:t>
            </a:r>
            <a:endParaRPr lang="en-US" sz="1000" smtClean="0">
              <a:latin typeface="Times" charset="0"/>
            </a:endParaRPr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00">
              <a:latin typeface="Times" charset="0"/>
            </a:endParaRPr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400">
              <a:latin typeface="Times" charset="0"/>
            </a:endParaRPr>
          </a:p>
        </p:txBody>
      </p:sp>
      <p:sp>
        <p:nvSpPr>
          <p:cNvPr id="1034" name="Rectangle 11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endParaRPr lang="en-US" sz="1400">
              <a:latin typeface="Time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84" r:id="rId1"/>
    <p:sldLayoutId id="2147486021" r:id="rId2"/>
    <p:sldLayoutId id="2147486022" r:id="rId3"/>
    <p:sldLayoutId id="2147486023" r:id="rId4"/>
    <p:sldLayoutId id="2147486024" r:id="rId5"/>
  </p:sldLayoutIdLst>
  <p:transition>
    <p:pull dir="rd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tiff"/><Relationship Id="rId5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5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6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5" Type="http://schemas.openxmlformats.org/officeDocument/2006/relationships/image" Target="../media/image31.tiff"/><Relationship Id="rId6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905" y="51276"/>
            <a:ext cx="6858000" cy="3244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903" y="3429000"/>
            <a:ext cx="6858000" cy="3353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000" y="2712536"/>
            <a:ext cx="2234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WRF-</a:t>
            </a:r>
            <a:r>
              <a:rPr lang="en-US" dirty="0" err="1" smtClean="0"/>
              <a:t>Chem</a:t>
            </a:r>
            <a:r>
              <a:rPr lang="en-US" dirty="0" smtClean="0"/>
              <a:t> 15km &amp; 3km  </a:t>
            </a:r>
          </a:p>
          <a:p>
            <a:endParaRPr lang="en-US" dirty="0"/>
          </a:p>
          <a:p>
            <a:r>
              <a:rPr lang="en-US" dirty="0" smtClean="0"/>
              <a:t>NEI 2011v2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906911"/>
      </p:ext>
    </p:extLst>
  </p:cSld>
  <p:clrMapOvr>
    <a:masterClrMapping/>
  </p:clrMapOvr>
  <p:transition>
    <p:pull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085" y="0"/>
            <a:ext cx="3930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OG AREA Emissions NO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5373" y="439846"/>
            <a:ext cx="894187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Gabi/</a:t>
            </a:r>
            <a:r>
              <a:rPr lang="en-US" sz="1400" dirty="0" err="1" smtClean="0"/>
              <a:t>WRFchem</a:t>
            </a:r>
            <a:r>
              <a:rPr lang="en-US" sz="1400" dirty="0" smtClean="0"/>
              <a:t> </a:t>
            </a:r>
            <a:r>
              <a:rPr lang="en-US" sz="1400" dirty="0"/>
              <a:t>3</a:t>
            </a:r>
            <a:r>
              <a:rPr lang="en-US" sz="1400" dirty="0" smtClean="0"/>
              <a:t> </a:t>
            </a:r>
            <a:r>
              <a:rPr lang="en-US" sz="1400" dirty="0" smtClean="0"/>
              <a:t>km                      </a:t>
            </a:r>
            <a:r>
              <a:rPr lang="en-US" sz="1400" dirty="0" err="1" smtClean="0"/>
              <a:t>Sojin</a:t>
            </a:r>
            <a:r>
              <a:rPr lang="en-US" sz="1400" dirty="0" smtClean="0"/>
              <a:t> </a:t>
            </a:r>
            <a:r>
              <a:rPr lang="en-US" sz="1400" dirty="0"/>
              <a:t>4</a:t>
            </a:r>
            <a:r>
              <a:rPr lang="en-US" sz="1400" dirty="0" smtClean="0"/>
              <a:t> </a:t>
            </a:r>
            <a:r>
              <a:rPr lang="en-US" sz="1400" dirty="0" smtClean="0"/>
              <a:t>km  </a:t>
            </a:r>
            <a:r>
              <a:rPr lang="en-US" sz="1400" dirty="0" smtClean="0"/>
              <a:t>2011                           </a:t>
            </a:r>
            <a:r>
              <a:rPr lang="en-US" sz="1400" dirty="0" err="1" smtClean="0"/>
              <a:t>Sojin</a:t>
            </a:r>
            <a:r>
              <a:rPr lang="en-US" sz="1400" dirty="0" smtClean="0"/>
              <a:t> 4km 2011NFS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" y="751759"/>
            <a:ext cx="3176815" cy="2461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318"/>
          <a:stretch/>
        </p:blipFill>
        <p:spPr>
          <a:xfrm>
            <a:off x="276987" y="3643783"/>
            <a:ext cx="2678488" cy="2726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55" y="802465"/>
            <a:ext cx="6034106" cy="23598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355" y="3643783"/>
            <a:ext cx="5808768" cy="272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0935"/>
      </p:ext>
    </p:extLst>
  </p:cSld>
  <p:clrMapOvr>
    <a:masterClrMapping/>
  </p:clrMapOvr>
  <p:transition>
    <p:pull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spect="1"/>
          </p:cNvSpPr>
          <p:nvPr/>
        </p:nvSpPr>
        <p:spPr>
          <a:xfrm>
            <a:off x="87085" y="0"/>
            <a:ext cx="4423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OG AREA Emissions Ethane</a:t>
            </a:r>
            <a:endParaRPr lang="en-US" dirty="0"/>
          </a:p>
        </p:txBody>
      </p:sp>
      <p:sp>
        <p:nvSpPr>
          <p:cNvPr id="7" name="TextBox 6"/>
          <p:cNvSpPr txBox="1">
            <a:spLocks noChangeAspect="1"/>
          </p:cNvSpPr>
          <p:nvPr/>
        </p:nvSpPr>
        <p:spPr>
          <a:xfrm>
            <a:off x="195373" y="439846"/>
            <a:ext cx="894187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Gabi/</a:t>
            </a:r>
            <a:r>
              <a:rPr lang="en-US" sz="1400" dirty="0" err="1" smtClean="0"/>
              <a:t>WRFchem</a:t>
            </a:r>
            <a:r>
              <a:rPr lang="en-US" sz="1400" dirty="0" smtClean="0"/>
              <a:t> </a:t>
            </a:r>
            <a:r>
              <a:rPr lang="en-US" sz="1400" dirty="0"/>
              <a:t>3</a:t>
            </a:r>
            <a:r>
              <a:rPr lang="en-US" sz="1400" dirty="0" smtClean="0"/>
              <a:t> </a:t>
            </a:r>
            <a:r>
              <a:rPr lang="en-US" sz="1400" dirty="0" smtClean="0"/>
              <a:t>km                      </a:t>
            </a:r>
            <a:r>
              <a:rPr lang="en-US" sz="1400" dirty="0" err="1" smtClean="0"/>
              <a:t>Sojin</a:t>
            </a:r>
            <a:r>
              <a:rPr lang="en-US" sz="1400" dirty="0" smtClean="0"/>
              <a:t> </a:t>
            </a:r>
            <a:r>
              <a:rPr lang="en-US" sz="1400" dirty="0"/>
              <a:t>4</a:t>
            </a:r>
            <a:r>
              <a:rPr lang="en-US" sz="1400" dirty="0" smtClean="0"/>
              <a:t> </a:t>
            </a:r>
            <a:r>
              <a:rPr lang="en-US" sz="1400" dirty="0" smtClean="0"/>
              <a:t>km  </a:t>
            </a:r>
            <a:r>
              <a:rPr lang="en-US" sz="1400" dirty="0" smtClean="0"/>
              <a:t>2011                           </a:t>
            </a:r>
            <a:r>
              <a:rPr lang="en-US" sz="1400" dirty="0" err="1" smtClean="0"/>
              <a:t>Sojin</a:t>
            </a:r>
            <a:r>
              <a:rPr lang="en-US" sz="1400" dirty="0" smtClean="0"/>
              <a:t> 4km 2011NFS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" y="818840"/>
            <a:ext cx="3051279" cy="2380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04" y="3614768"/>
            <a:ext cx="2603040" cy="2773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364" y="818840"/>
            <a:ext cx="6131331" cy="242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8364" y="3598114"/>
            <a:ext cx="5838595" cy="27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14813"/>
      </p:ext>
    </p:extLst>
  </p:cSld>
  <p:clrMapOvr>
    <a:masterClrMapping/>
  </p:clrMapOvr>
  <p:transition>
    <p:pull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00" y="2712536"/>
            <a:ext cx="2234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WRF-</a:t>
            </a:r>
            <a:r>
              <a:rPr lang="en-US" dirty="0" err="1" smtClean="0"/>
              <a:t>Chem</a:t>
            </a:r>
            <a:r>
              <a:rPr lang="en-US" dirty="0" smtClean="0"/>
              <a:t> 15km &amp; 3km  </a:t>
            </a:r>
          </a:p>
          <a:p>
            <a:endParaRPr lang="en-US" dirty="0" smtClean="0"/>
          </a:p>
          <a:p>
            <a:r>
              <a:rPr lang="en-US" dirty="0" smtClean="0"/>
              <a:t>NEI 2011v2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539" y="179171"/>
            <a:ext cx="6858000" cy="3326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361" y="3505609"/>
            <a:ext cx="6858000" cy="335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2679"/>
      </p:ext>
    </p:extLst>
  </p:cSld>
  <p:clrMapOvr>
    <a:masterClrMapping/>
  </p:clrMapOvr>
  <p:transition>
    <p:pull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160" y="3278215"/>
            <a:ext cx="6858000" cy="3366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727" y="0"/>
            <a:ext cx="6858000" cy="3340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4" y="6601160"/>
            <a:ext cx="2344859" cy="256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7254" y="6600657"/>
            <a:ext cx="2677473" cy="2549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268" y="2720779"/>
            <a:ext cx="23453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CMAQ	</a:t>
            </a:r>
          </a:p>
          <a:p>
            <a:r>
              <a:rPr lang="en-US" dirty="0" smtClean="0"/>
              <a:t>12km &amp; 4km  </a:t>
            </a:r>
          </a:p>
          <a:p>
            <a:endParaRPr lang="en-US" dirty="0"/>
          </a:p>
          <a:p>
            <a:r>
              <a:rPr lang="en-US" dirty="0" smtClean="0"/>
              <a:t>State EI 2017</a:t>
            </a:r>
            <a:br>
              <a:rPr lang="en-US" dirty="0" smtClean="0"/>
            </a:br>
            <a:r>
              <a:rPr lang="en-US" dirty="0" smtClean="0"/>
              <a:t>OG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995476"/>
      </p:ext>
    </p:extLst>
  </p:cSld>
  <p:clrMapOvr>
    <a:masterClrMapping/>
  </p:clrMapOvr>
  <p:transition>
    <p:pull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68" y="2720779"/>
            <a:ext cx="23453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CMAQ	</a:t>
            </a:r>
          </a:p>
          <a:p>
            <a:r>
              <a:rPr lang="en-US" dirty="0" smtClean="0"/>
              <a:t>12km &amp; 4km  </a:t>
            </a:r>
          </a:p>
          <a:p>
            <a:endParaRPr lang="en-US" dirty="0"/>
          </a:p>
          <a:p>
            <a:r>
              <a:rPr lang="en-US" dirty="0" smtClean="0"/>
              <a:t>State EI 2017</a:t>
            </a:r>
            <a:br>
              <a:rPr lang="en-US" dirty="0" smtClean="0"/>
            </a:br>
            <a:r>
              <a:rPr lang="en-US" dirty="0" smtClean="0"/>
              <a:t>OG 2014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507"/>
          <a:stretch/>
        </p:blipFill>
        <p:spPr>
          <a:xfrm>
            <a:off x="2286000" y="70339"/>
            <a:ext cx="6858000" cy="3308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37" y="3405700"/>
            <a:ext cx="6858000" cy="337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52787"/>
      </p:ext>
    </p:extLst>
  </p:cSld>
  <p:clrMapOvr>
    <a:masterClrMapping/>
  </p:clrMapOvr>
  <p:transition>
    <p:pull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68" y="2720779"/>
            <a:ext cx="23453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CMAQ	</a:t>
            </a:r>
          </a:p>
          <a:p>
            <a:r>
              <a:rPr lang="en-US" dirty="0" smtClean="0"/>
              <a:t>12km &amp; 4km  </a:t>
            </a:r>
          </a:p>
          <a:p>
            <a:endParaRPr lang="en-US" dirty="0"/>
          </a:p>
          <a:p>
            <a:r>
              <a:rPr lang="en-US" dirty="0" smtClean="0"/>
              <a:t>Zoom &amp; linear scale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822" y="3429000"/>
            <a:ext cx="6858000" cy="3263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0"/>
            <a:ext cx="6858000" cy="331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89361"/>
      </p:ext>
    </p:extLst>
  </p:cSld>
  <p:clrMapOvr>
    <a:masterClrMapping/>
  </p:clrMapOvr>
  <p:transition>
    <p:pull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085" y="0"/>
            <a:ext cx="3386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Total Emissions - NO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73" y="439846"/>
            <a:ext cx="2840898" cy="3215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882" y="464890"/>
            <a:ext cx="2892235" cy="3190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728" y="547918"/>
            <a:ext cx="2908810" cy="31242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373" y="439846"/>
            <a:ext cx="878458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Gabi/</a:t>
            </a:r>
            <a:r>
              <a:rPr lang="en-US" sz="1400" dirty="0" err="1" smtClean="0"/>
              <a:t>WRFchem</a:t>
            </a:r>
            <a:r>
              <a:rPr lang="en-US" sz="1400" dirty="0" smtClean="0"/>
              <a:t> 15 km                      </a:t>
            </a:r>
            <a:r>
              <a:rPr lang="en-US" sz="1400" dirty="0" err="1" smtClean="0"/>
              <a:t>Sojin</a:t>
            </a:r>
            <a:r>
              <a:rPr lang="en-US" sz="1400" dirty="0" smtClean="0"/>
              <a:t> 12 km                             Rajesh 12 km       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880" y="3925537"/>
            <a:ext cx="2809752" cy="29663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1030" y="3672195"/>
            <a:ext cx="519244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Gabi/</a:t>
            </a:r>
            <a:r>
              <a:rPr lang="en-US" sz="1400" dirty="0" err="1" smtClean="0"/>
              <a:t>WRFchem</a:t>
            </a:r>
            <a:r>
              <a:rPr lang="en-US" sz="1400" dirty="0" smtClean="0"/>
              <a:t> 3 km                           </a:t>
            </a:r>
            <a:r>
              <a:rPr lang="en-US" sz="1400" dirty="0" err="1" smtClean="0"/>
              <a:t>Sojin</a:t>
            </a:r>
            <a:r>
              <a:rPr lang="en-US" sz="1400" dirty="0" smtClean="0"/>
              <a:t>  4km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896" y="3932794"/>
            <a:ext cx="2739130" cy="286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09143"/>
      </p:ext>
    </p:extLst>
  </p:cSld>
  <p:clrMapOvr>
    <a:masterClrMapping/>
  </p:clrMapOvr>
  <p:transition>
    <p:pull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085" y="0"/>
            <a:ext cx="398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Emissions - Ethane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5373" y="439846"/>
            <a:ext cx="878458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Gabi/</a:t>
            </a:r>
            <a:r>
              <a:rPr lang="en-US" sz="1400" dirty="0" err="1" smtClean="0"/>
              <a:t>WRFchem</a:t>
            </a:r>
            <a:r>
              <a:rPr lang="en-US" sz="1400" dirty="0" smtClean="0"/>
              <a:t> 15 km                      </a:t>
            </a:r>
            <a:r>
              <a:rPr lang="en-US" sz="1400" dirty="0" err="1" smtClean="0"/>
              <a:t>Sojin</a:t>
            </a:r>
            <a:r>
              <a:rPr lang="en-US" sz="1400" dirty="0" smtClean="0"/>
              <a:t> 12 km                             Rajesh 12 km      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371030" y="3672195"/>
            <a:ext cx="519244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Gabi/</a:t>
            </a:r>
            <a:r>
              <a:rPr lang="en-US" sz="1400" dirty="0" err="1" smtClean="0"/>
              <a:t>WRFchem</a:t>
            </a:r>
            <a:r>
              <a:rPr lang="en-US" sz="1400" dirty="0" smtClean="0"/>
              <a:t> 3 </a:t>
            </a:r>
            <a:r>
              <a:rPr lang="en-US" sz="1400" smtClean="0"/>
              <a:t>km                           </a:t>
            </a:r>
            <a:r>
              <a:rPr lang="en-US" sz="1400" dirty="0" err="1" smtClean="0"/>
              <a:t>Sojin</a:t>
            </a:r>
            <a:r>
              <a:rPr lang="en-US" sz="1400" dirty="0" smtClean="0"/>
              <a:t>  4km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510" y="3979972"/>
            <a:ext cx="2843784" cy="2843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149" y="3979972"/>
            <a:ext cx="2843784" cy="28437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821" y="710612"/>
            <a:ext cx="2843784" cy="28437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353" y="715328"/>
            <a:ext cx="2843784" cy="28437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030" y="732383"/>
            <a:ext cx="2843784" cy="284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02426"/>
      </p:ext>
    </p:extLst>
  </p:cSld>
  <p:clrMapOvr>
    <a:masterClrMapping/>
  </p:clrMapOvr>
  <p:transition>
    <p:pull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085" y="0"/>
            <a:ext cx="3386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Emissions - NO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5373" y="439846"/>
            <a:ext cx="878458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Gabi/</a:t>
            </a:r>
            <a:r>
              <a:rPr lang="en-US" sz="1400" dirty="0" err="1" smtClean="0"/>
              <a:t>WRFchem</a:t>
            </a:r>
            <a:r>
              <a:rPr lang="en-US" sz="1400" dirty="0" smtClean="0"/>
              <a:t> 15 km                      </a:t>
            </a:r>
            <a:r>
              <a:rPr lang="en-US" sz="1400" dirty="0" err="1" smtClean="0"/>
              <a:t>Sojin</a:t>
            </a:r>
            <a:r>
              <a:rPr lang="en-US" sz="1400" dirty="0" smtClean="0"/>
              <a:t> 12 km                             Rajesh 12 km      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371030" y="3672195"/>
            <a:ext cx="519244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Gabi/</a:t>
            </a:r>
            <a:r>
              <a:rPr lang="en-US" sz="1400" dirty="0" err="1" smtClean="0"/>
              <a:t>WRFchem</a:t>
            </a:r>
            <a:r>
              <a:rPr lang="en-US" sz="1400" dirty="0" smtClean="0"/>
              <a:t> 3 </a:t>
            </a:r>
            <a:r>
              <a:rPr lang="en-US" sz="1400" smtClean="0"/>
              <a:t>km                           </a:t>
            </a:r>
            <a:r>
              <a:rPr lang="en-US" sz="1400" dirty="0" err="1" smtClean="0"/>
              <a:t>Sojin</a:t>
            </a:r>
            <a:r>
              <a:rPr lang="en-US" sz="1400" dirty="0" smtClean="0"/>
              <a:t>  4km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915" y="817830"/>
            <a:ext cx="2843784" cy="2288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353" y="844722"/>
            <a:ext cx="2843784" cy="2234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429" y="4171441"/>
            <a:ext cx="2843784" cy="2273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220" y="4171441"/>
            <a:ext cx="2843784" cy="22427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77" y="806057"/>
            <a:ext cx="2843784" cy="227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71877"/>
      </p:ext>
    </p:extLst>
  </p:cSld>
  <p:clrMapOvr>
    <a:masterClrMapping/>
  </p:clrMapOvr>
  <p:transition>
    <p:pull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085" y="0"/>
            <a:ext cx="398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Emissions - Ethane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5373" y="439846"/>
            <a:ext cx="878458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Gabi/</a:t>
            </a:r>
            <a:r>
              <a:rPr lang="en-US" sz="1400" dirty="0" err="1" smtClean="0"/>
              <a:t>WRFchem</a:t>
            </a:r>
            <a:r>
              <a:rPr lang="en-US" sz="1400" dirty="0" smtClean="0"/>
              <a:t> 15 km                      </a:t>
            </a:r>
            <a:r>
              <a:rPr lang="en-US" sz="1400" dirty="0" err="1" smtClean="0"/>
              <a:t>Sojin</a:t>
            </a:r>
            <a:r>
              <a:rPr lang="en-US" sz="1400" dirty="0" smtClean="0"/>
              <a:t> 12 km                             Rajesh 12 km      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371030" y="3672195"/>
            <a:ext cx="519244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Gabi/</a:t>
            </a:r>
            <a:r>
              <a:rPr lang="en-US" sz="1400" dirty="0" err="1" smtClean="0"/>
              <a:t>WRFchem</a:t>
            </a:r>
            <a:r>
              <a:rPr lang="en-US" sz="1400" dirty="0" smtClean="0"/>
              <a:t> 3 </a:t>
            </a:r>
            <a:r>
              <a:rPr lang="en-US" sz="1400" smtClean="0"/>
              <a:t>km                           </a:t>
            </a:r>
            <a:r>
              <a:rPr lang="en-US" sz="1400" dirty="0" err="1" smtClean="0"/>
              <a:t>Sojin</a:t>
            </a:r>
            <a:r>
              <a:rPr lang="en-US" sz="1400" dirty="0" smtClean="0"/>
              <a:t>  4km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59" y="796703"/>
            <a:ext cx="2973276" cy="2315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114" y="3979972"/>
            <a:ext cx="3082490" cy="23948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658" y="3979972"/>
            <a:ext cx="3082510" cy="24788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799" y="753816"/>
            <a:ext cx="2934743" cy="2338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575" y="832530"/>
            <a:ext cx="2843784" cy="226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5609"/>
      </p:ext>
    </p:extLst>
  </p:cSld>
  <p:clrMapOvr>
    <a:masterClrMapping/>
  </p:clrMapOvr>
  <p:transition>
    <p:pull dir="rd"/>
  </p:transition>
</p:sld>
</file>

<file path=ppt/theme/theme1.xml><?xml version="1.0" encoding="utf-8"?>
<a:theme xmlns:a="http://schemas.openxmlformats.org/drawingml/2006/main" name="Default Them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76</TotalTime>
  <Words>125</Words>
  <Application>Microsoft Macintosh PowerPoint</Application>
  <PresentationFormat>On-screen Show (4:3)</PresentationFormat>
  <Paragraphs>34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ＭＳ Ｐゴシック</vt:lpstr>
      <vt:lpstr>Times</vt:lpstr>
      <vt:lpstr>Verdana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</cp:revision>
  <dcterms:created xsi:type="dcterms:W3CDTF">2016-12-21T16:01:01Z</dcterms:created>
  <dcterms:modified xsi:type="dcterms:W3CDTF">2016-12-23T16:11:40Z</dcterms:modified>
</cp:coreProperties>
</file>