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6" r:id="rId3"/>
    <p:sldId id="261" r:id="rId4"/>
    <p:sldId id="257" r:id="rId5"/>
    <p:sldId id="258" r:id="rId6"/>
    <p:sldId id="259" r:id="rId7"/>
    <p:sldId id="269" r:id="rId8"/>
    <p:sldId id="262" r:id="rId9"/>
    <p:sldId id="264" r:id="rId10"/>
    <p:sldId id="266" r:id="rId11"/>
    <p:sldId id="267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E2F4D45-D247-4AC8-929E-D1BD72767924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4470400" cy="335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8600" y="228600"/>
            <a:ext cx="5105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BEACHON-ROCS </a:t>
            </a:r>
          </a:p>
          <a:p>
            <a:pPr algn="ctr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Data Meeting</a:t>
            </a:r>
          </a:p>
          <a:p>
            <a:pPr algn="ctr"/>
            <a:endParaRPr lang="en-US" sz="2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April 26, 2011</a:t>
            </a:r>
          </a:p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Meteorology, Ecosystem Status and some Trace Gases</a:t>
            </a:r>
          </a:p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Andrew </a:t>
            </a:r>
            <a:r>
              <a:rPr lang="en-US" sz="2400" b="1" dirty="0" err="1" smtClean="0">
                <a:solidFill>
                  <a:schemeClr val="bg1">
                    <a:lumMod val="95000"/>
                  </a:schemeClr>
                </a:solidFill>
              </a:rPr>
              <a:t>Turnipseed</a:t>
            </a:r>
            <a:endParaRPr lang="en-US" sz="2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NCAR, ACD/BAI</a:t>
            </a:r>
          </a:p>
        </p:txBody>
      </p:sp>
      <p:pic>
        <p:nvPicPr>
          <p:cNvPr id="5" name="Picture 4" descr="DSC00013.JPG"/>
          <p:cNvPicPr>
            <a:picLocks noChangeAspect="1"/>
          </p:cNvPicPr>
          <p:nvPr/>
        </p:nvPicPr>
        <p:blipFill>
          <a:blip r:embed="rId3" cstate="print"/>
          <a:srcRect l="8152" t="8696" r="8696" b="13043"/>
          <a:stretch>
            <a:fillRect/>
          </a:stretch>
        </p:blipFill>
        <p:spPr>
          <a:xfrm>
            <a:off x="0" y="3657600"/>
            <a:ext cx="4533900" cy="3200400"/>
          </a:xfrm>
          <a:prstGeom prst="rect">
            <a:avLst/>
          </a:prstGeom>
        </p:spPr>
      </p:pic>
      <p:pic>
        <p:nvPicPr>
          <p:cNvPr id="6" name="Picture 5" descr="DSC01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3327400"/>
            <a:ext cx="2647950" cy="353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1999" y="1920240"/>
          <a:ext cx="7772402" cy="2011680"/>
        </p:xfrm>
        <a:graphic>
          <a:graphicData uri="http://schemas.openxmlformats.org/drawingml/2006/table">
            <a:tbl>
              <a:tblPr/>
              <a:tblGrid>
                <a:gridCol w="762001"/>
                <a:gridCol w="677873"/>
                <a:gridCol w="860354"/>
                <a:gridCol w="827076"/>
                <a:gridCol w="806784"/>
                <a:gridCol w="796233"/>
                <a:gridCol w="900936"/>
                <a:gridCol w="227264"/>
                <a:gridCol w="1115213"/>
                <a:gridCol w="798668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Boulder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Jefferson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Douglas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Denver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Arapahoe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Adams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El Paso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Pueblo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Emission/Area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1921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3540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493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4357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1356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7129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14435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13906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Area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740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773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842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804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1182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2128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2397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Emissions </a:t>
                      </a:r>
                      <a:r>
                        <a:rPr lang="en-US" sz="1100" b="1" dirty="0" smtClean="0">
                          <a:latin typeface="Calibri"/>
                          <a:ea typeface="Calibri"/>
                          <a:cs typeface="Times New Roman"/>
                        </a:rPr>
                        <a:t>(tonsx10</a:t>
                      </a:r>
                      <a:r>
                        <a:rPr lang="en-US" sz="11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1.42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2.74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0.42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1.09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9.63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30.72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33.33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Denver Metro Emission </a:t>
                      </a:r>
                      <a:r>
                        <a:rPr lang="en-US" sz="1100" b="1" dirty="0" smtClean="0">
                          <a:latin typeface="Calibri"/>
                          <a:ea typeface="Calibri"/>
                          <a:cs typeface="Times New Roman"/>
                        </a:rPr>
                        <a:t>(tonsx10</a:t>
                      </a:r>
                      <a:r>
                        <a:rPr lang="en-US" sz="11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15.98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El Paso + Pueblo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64.05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600200" y="1219200"/>
            <a:ext cx="586288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SO</a:t>
            </a:r>
            <a:r>
              <a:rPr kumimoji="0" lang="en-US" sz="2000" b="1" i="0" u="none" strike="noStrike" cap="none" normalizeH="0" baseline="-3000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Emissions from Colorado Counties (EPA, 2005)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4191000"/>
            <a:ext cx="762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>
                <a:solidFill>
                  <a:schemeClr val="bg1">
                    <a:lumMod val="95000"/>
                  </a:schemeClr>
                </a:solidFill>
              </a:rPr>
              <a:t>ElPaso</a:t>
            </a:r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 (Colorado Springs) and Pueblo counties are the SO2 Champs!!</a:t>
            </a:r>
            <a:endParaRPr lang="en-US" b="1" u="sng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1371600" y="1066800"/>
          <a:ext cx="5513500" cy="4378325"/>
        </p:xfrm>
        <a:graphic>
          <a:graphicData uri="http://schemas.openxmlformats.org/presentationml/2006/ole">
            <p:oleObj spid="_x0000_s22529" name="SPW 10.0 Graph" r:id="rId3" imgW="6036840" imgH="4794840" progId="SigmaPlotGraphicObject.9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5181600" y="1600200"/>
          <a:ext cx="3505200" cy="4038600"/>
        </p:xfrm>
        <a:graphic>
          <a:graphicData uri="http://schemas.openxmlformats.org/presentationml/2006/ole">
            <p:oleObj spid="_x0000_s1032" name="SPW 10.0 Graph" r:id="rId3" imgW="4645800" imgH="4790520" progId="SigmaPlotGraphicObject.9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609600" y="1371600"/>
          <a:ext cx="4728749" cy="4959622"/>
        </p:xfrm>
        <a:graphic>
          <a:graphicData uri="http://schemas.openxmlformats.org/presentationml/2006/ole">
            <p:oleObj spid="_x0000_s1029" name="SPW 10.0 Graph" r:id="rId4" imgW="5462280" imgH="5729400" progId="SigmaPlotGraphicObject.9">
              <p:embed/>
            </p:oleObj>
          </a:graphicData>
        </a:graphic>
      </p:graphicFrame>
      <p:sp>
        <p:nvSpPr>
          <p:cNvPr id="4" name="Oval 3"/>
          <p:cNvSpPr/>
          <p:nvPr/>
        </p:nvSpPr>
        <p:spPr>
          <a:xfrm>
            <a:off x="3703320" y="2286000"/>
            <a:ext cx="168876" cy="3420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00400" y="1524000"/>
            <a:ext cx="675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Aug. 21 missing</a:t>
            </a:r>
            <a:endParaRPr lang="en-US" sz="1100" dirty="0"/>
          </a:p>
        </p:txBody>
      </p:sp>
      <p:cxnSp>
        <p:nvCxnSpPr>
          <p:cNvPr id="7" name="Straight Arrow Connector 6"/>
          <p:cNvCxnSpPr>
            <a:stCxn id="5" idx="2"/>
            <a:endCxn id="4" idx="0"/>
          </p:cNvCxnSpPr>
          <p:nvPr/>
        </p:nvCxnSpPr>
        <p:spPr>
          <a:xfrm rot="16200000" flipH="1">
            <a:off x="3497360" y="1995601"/>
            <a:ext cx="331113" cy="249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0" y="762000"/>
            <a:ext cx="665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Meteorological Variables:  Temperature/Light/Precipitation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324600" y="3429000"/>
            <a:ext cx="9906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391400" y="3429000"/>
            <a:ext cx="685800" cy="1588"/>
          </a:xfrm>
          <a:prstGeom prst="straightConnector1">
            <a:avLst/>
          </a:prstGeom>
          <a:ln w="190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410200" y="3429000"/>
            <a:ext cx="914400" cy="1588"/>
          </a:xfrm>
          <a:prstGeom prst="straightConnector1">
            <a:avLst/>
          </a:prstGeom>
          <a:ln w="190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00800" y="3200400"/>
            <a:ext cx="837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Unstable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391400" y="3200400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Stable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486400" y="1219200"/>
            <a:ext cx="2626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Diurnal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Average: 9 to 24 </a:t>
            </a:r>
            <a:r>
              <a:rPr lang="en-US" sz="1600" b="1" baseline="30000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16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57150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Open Canopy – High Light Intensity within canopy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38800" y="1676400"/>
            <a:ext cx="2114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Tmax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at ground (day)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5600700" y="4762500"/>
            <a:ext cx="1295400" cy="6096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914400" y="1066800"/>
          <a:ext cx="6456945" cy="4724400"/>
        </p:xfrm>
        <a:graphic>
          <a:graphicData uri="http://schemas.openxmlformats.org/presentationml/2006/ole">
            <p:oleObj spid="_x0000_s17410" name="SPW 10.0 Graph" r:id="rId3" imgW="6454440" imgH="4723560" progId="SigmaPlotGraphicObject.9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4400" y="685800"/>
            <a:ext cx="555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Ecosystem Fluxes:  Sensible/Latent heat, CO2 flux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943600"/>
            <a:ext cx="463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Beginning of several precipitation events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2324100" y="4914900"/>
            <a:ext cx="1295400" cy="7620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00200" y="1143000"/>
            <a:ext cx="1710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July-August, 2010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467600" y="2209800"/>
            <a:ext cx="121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Steady CO2 and H2O fluxes : no obvious stresses on ecosystem.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3657600" y="1371600"/>
          <a:ext cx="4948460" cy="4899025"/>
        </p:xfrm>
        <a:graphic>
          <a:graphicData uri="http://schemas.openxmlformats.org/presentationml/2006/ole">
            <p:oleObj spid="_x0000_s14338" name="SPW 10.0 Graph" r:id="rId3" imgW="6356880" imgH="6292800" progId="SigmaPlotGraphicObject.9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838200"/>
            <a:ext cx="544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Winds during </a:t>
            </a:r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BEACHON-ROCS:  First quick look</a:t>
            </a:r>
            <a:endParaRPr lang="en-US" b="1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7526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Night (6PM-6AM) – Drainage Flows from the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South 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7244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Midday (10:00-16:00) – South and west are still most likely.  But see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significant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flows from NE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685800" y="609600"/>
          <a:ext cx="5676900" cy="2844800"/>
        </p:xfrm>
        <a:graphic>
          <a:graphicData uri="http://schemas.openxmlformats.org/presentationml/2006/ole">
            <p:oleObj spid="_x0000_s15363" name="SPW 10.0 Graph" r:id="rId3" imgW="6675120" imgH="3344760" progId="SigmaPlotGraphicObject.9">
              <p:embed/>
            </p:oleObj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685800" y="3657600"/>
          <a:ext cx="5649913" cy="2816225"/>
        </p:xfrm>
        <a:graphic>
          <a:graphicData uri="http://schemas.openxmlformats.org/presentationml/2006/ole">
            <p:oleObj spid="_x0000_s15364" name="SPW 10.0 Graph" r:id="rId4" imgW="6638400" imgH="3308040" progId="SigmaPlotGraphicObject.9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24600" y="304800"/>
            <a:ext cx="257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Typical Wind Patterns</a:t>
            </a:r>
            <a:endParaRPr lang="en-US" b="1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11430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 Southerly drainage flows at night – shifts to the SW during the day.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4114800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Southerly drainage flows at night – shifts to the NE during the day.  (Likely a mountain-valley flow pattern!)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838200" y="1219200"/>
          <a:ext cx="5488326" cy="4419600"/>
        </p:xfrm>
        <a:graphic>
          <a:graphicData uri="http://schemas.openxmlformats.org/presentationml/2006/ole">
            <p:oleObj spid="_x0000_s16388" name="SPW 10.0 Graph" r:id="rId3" imgW="6864120" imgH="5528160" progId="SigmaPlotGraphicObject.9">
              <p:embed/>
            </p:oleObj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1371600" y="1066800"/>
            <a:ext cx="2057400" cy="1588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3581400" y="1066800"/>
            <a:ext cx="2057400" cy="1588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81400" y="685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SW daytime flow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685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Mtn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/Valley Flow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5791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Higher O</a:t>
            </a:r>
            <a:r>
              <a:rPr lang="en-US" b="1" baseline="-250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NOy with NE winds (Denver)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2438400" y="5105400"/>
            <a:ext cx="990600" cy="5334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00800" y="31242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“Cleaner” conditions.  See NOy increase after stable layer sets up (South winds)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4572000" y="3581400"/>
            <a:ext cx="1752600" cy="11430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914400" y="1295400"/>
          <a:ext cx="7167562" cy="4262438"/>
        </p:xfrm>
        <a:graphic>
          <a:graphicData uri="http://schemas.openxmlformats.org/presentationml/2006/ole">
            <p:oleObj spid="_x0000_s25602" name="SPW 10.0 Graph" r:id="rId3" imgW="7166880" imgH="4261680" progId="SigmaPlotGraphicObject.9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0" y="838200"/>
            <a:ext cx="5619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Average Diurnal NO/</a:t>
            </a:r>
            <a:r>
              <a:rPr lang="en-US" b="1" u="sng" dirty="0" err="1" smtClean="0">
                <a:solidFill>
                  <a:schemeClr val="bg1">
                    <a:lumMod val="95000"/>
                  </a:schemeClr>
                </a:solidFill>
              </a:rPr>
              <a:t>NOx</a:t>
            </a:r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 during BEACHON-ROCS</a:t>
            </a:r>
            <a:endParaRPr lang="en-US" b="1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1371600"/>
            <a:ext cx="1649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Stability Changes</a:t>
            </a:r>
            <a:endParaRPr lang="en-US" sz="1400" b="1" dirty="0"/>
          </a:p>
        </p:txBody>
      </p:sp>
      <p:cxnSp>
        <p:nvCxnSpPr>
          <p:cNvPr id="6" name="Straight Arrow Connector 5"/>
          <p:cNvCxnSpPr/>
          <p:nvPr/>
        </p:nvCxnSpPr>
        <p:spPr>
          <a:xfrm rot="16200000" flipH="1">
            <a:off x="4038600" y="2209800"/>
            <a:ext cx="1676400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2857500" y="2476500"/>
            <a:ext cx="1676400" cy="762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5400" y="57150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Pulse of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NOx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(traffic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? campfires?) and NO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when sun comes up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2971800" y="5029200"/>
            <a:ext cx="1066800" cy="3048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5000" y="990600"/>
            <a:ext cx="251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Bottom Line:</a:t>
            </a: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“Cleaner” conditions the more westerly the wind.  See more anthropogenic influences in the eastern hemisphere, particularly NE (Denver) and SSE (Woodland Park/ Colorado Springs).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762000" y="914400"/>
          <a:ext cx="4808914" cy="5197475"/>
        </p:xfrm>
        <a:graphic>
          <a:graphicData uri="http://schemas.openxmlformats.org/presentationml/2006/ole">
            <p:oleObj spid="_x0000_s18436" name="SPW 10.0 Graph" r:id="rId3" imgW="5952600" imgH="6433560" progId="SigmaPlotGraphicObject.9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914400" y="1371600"/>
          <a:ext cx="6126162" cy="4581525"/>
        </p:xfrm>
        <a:graphic>
          <a:graphicData uri="http://schemas.openxmlformats.org/presentationml/2006/ole">
            <p:oleObj spid="_x0000_s20484" name="SPW 10.0 Graph" r:id="rId3" imgW="6125400" imgH="4581720" progId="SigmaPlotGraphicObject.9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71600" y="762000"/>
            <a:ext cx="539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See high SO2 after stable layer sets up in evening</a:t>
            </a:r>
            <a:endParaRPr lang="en-US" b="1" u="sng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6200000" flipH="1">
            <a:off x="4610100" y="1257300"/>
            <a:ext cx="1295400" cy="12192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3771900" y="1638300"/>
            <a:ext cx="914400" cy="762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2667000" y="1524000"/>
            <a:ext cx="1447800" cy="8382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86600" y="1905000"/>
            <a:ext cx="167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Question:</a:t>
            </a:r>
          </a:p>
          <a:p>
            <a:endParaRPr lang="en-US" b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Where does this SO2 come from?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628</TotalTime>
  <Words>339</Words>
  <Application>Microsoft Office PowerPoint</Application>
  <PresentationFormat>On-screen Show (4:3)</PresentationFormat>
  <Paragraphs>78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Flow</vt:lpstr>
      <vt:lpstr>SPW 10.0 Graph</vt:lpstr>
      <vt:lpstr>SigmaPlot 10.0 Graph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NCAR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turnip</dc:creator>
  <cp:lastModifiedBy>turnip</cp:lastModifiedBy>
  <cp:revision>74</cp:revision>
  <dcterms:created xsi:type="dcterms:W3CDTF">2011-04-20T17:49:40Z</dcterms:created>
  <dcterms:modified xsi:type="dcterms:W3CDTF">2011-04-26T16:41:32Z</dcterms:modified>
</cp:coreProperties>
</file>