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6" r:id="rId3"/>
    <p:sldId id="261" r:id="rId4"/>
    <p:sldId id="257" r:id="rId5"/>
    <p:sldId id="258" r:id="rId6"/>
    <p:sldId id="259" r:id="rId7"/>
    <p:sldId id="262" r:id="rId8"/>
    <p:sldId id="264" r:id="rId9"/>
    <p:sldId id="266" r:id="rId10"/>
    <p:sldId id="265" r:id="rId11"/>
    <p:sldId id="269" r:id="rId12"/>
    <p:sldId id="267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2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2F4D45-D247-4AC8-929E-D1BD72767924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A741D1-5978-4D1E-8D5A-BB3C977609B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470400" cy="335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600" y="228600"/>
            <a:ext cx="5105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BEACHON-ROCS </a:t>
            </a:r>
          </a:p>
          <a:p>
            <a:pPr algn="ctr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Data Meeting</a:t>
            </a:r>
          </a:p>
          <a:p>
            <a:pPr algn="ctr"/>
            <a:endParaRPr lang="en-US" sz="2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April 26, 2011</a:t>
            </a: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Meteorology, Ecosystem Status and some Trace Gases</a:t>
            </a: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Andrew </a:t>
            </a:r>
            <a:r>
              <a:rPr lang="en-US" sz="2400" b="1" dirty="0" err="1" smtClean="0">
                <a:solidFill>
                  <a:schemeClr val="bg1">
                    <a:lumMod val="95000"/>
                  </a:schemeClr>
                </a:solidFill>
              </a:rPr>
              <a:t>Turnipseed</a:t>
            </a:r>
            <a:endParaRPr lang="en-US" sz="2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NCAR, ACD/BAI</a:t>
            </a:r>
            <a:endParaRPr lang="en-US" sz="24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DSC00013.JPG"/>
          <p:cNvPicPr>
            <a:picLocks noChangeAspect="1"/>
          </p:cNvPicPr>
          <p:nvPr/>
        </p:nvPicPr>
        <p:blipFill>
          <a:blip r:embed="rId3" cstate="print"/>
          <a:srcRect l="8152" t="8696" r="8696" b="13043"/>
          <a:stretch>
            <a:fillRect/>
          </a:stretch>
        </p:blipFill>
        <p:spPr>
          <a:xfrm>
            <a:off x="0" y="3657600"/>
            <a:ext cx="4533900" cy="3200400"/>
          </a:xfrm>
          <a:prstGeom prst="rect">
            <a:avLst/>
          </a:prstGeom>
        </p:spPr>
      </p:pic>
      <p:pic>
        <p:nvPicPr>
          <p:cNvPr id="6" name="Picture 5" descr="DSC01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3327400"/>
            <a:ext cx="2647950" cy="3530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1371600" y="1066800"/>
          <a:ext cx="5513500" cy="4378325"/>
        </p:xfrm>
        <a:graphic>
          <a:graphicData uri="http://schemas.openxmlformats.org/presentationml/2006/ole">
            <p:oleObj spid="_x0000_s22529" name="SPW 10.0 Graph" r:id="rId3" imgW="6036840" imgH="4794840" progId="SigmaPlotGraphicObject.9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914400" y="1295400"/>
          <a:ext cx="7167562" cy="4262438"/>
        </p:xfrm>
        <a:graphic>
          <a:graphicData uri="http://schemas.openxmlformats.org/presentationml/2006/ole">
            <p:oleObj spid="_x0000_s25602" name="SPW 10.0 Graph" r:id="rId3" imgW="7166880" imgH="4261680" progId="SigmaPlotGraphicObject.9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62000" y="762000"/>
            <a:ext cx="5282184" cy="4715185"/>
            <a:chOff x="813816" y="713232"/>
            <a:chExt cx="5282184" cy="4715185"/>
          </a:xfrm>
        </p:grpSpPr>
        <p:pic>
          <p:nvPicPr>
            <p:cNvPr id="14" name="Picture 13" descr="NOywindDis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V="1">
              <a:off x="990600" y="838200"/>
              <a:ext cx="4572000" cy="444004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200400" y="713232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0</a:t>
              </a:r>
              <a:r>
                <a:rPr lang="en-US" sz="1400" b="1" dirty="0" smtClean="0">
                  <a:latin typeface="Times New Roman"/>
                  <a:cs typeface="Times New Roman"/>
                </a:rPr>
                <a:t>°</a:t>
              </a:r>
              <a:endParaRPr lang="en-US" sz="14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0200" y="2895600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90</a:t>
              </a:r>
              <a:r>
                <a:rPr lang="en-US" sz="1400" b="1" dirty="0" smtClean="0">
                  <a:latin typeface="Times New Roman"/>
                  <a:cs typeface="Times New Roman"/>
                </a:rPr>
                <a:t>°</a:t>
              </a:r>
              <a:endParaRPr lang="en-US" sz="1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90672" y="5120640"/>
              <a:ext cx="643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180</a:t>
              </a:r>
              <a:r>
                <a:rPr lang="en-US" sz="1400" b="1" dirty="0" smtClean="0">
                  <a:latin typeface="Times New Roman"/>
                  <a:cs typeface="Times New Roman"/>
                </a:rPr>
                <a:t>°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3816" y="2907792"/>
              <a:ext cx="609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270</a:t>
              </a:r>
              <a:r>
                <a:rPr lang="en-US" sz="1400" b="1" dirty="0" smtClean="0">
                  <a:latin typeface="Times New Roman"/>
                  <a:cs typeface="Times New Roman"/>
                </a:rPr>
                <a:t>°</a:t>
              </a:r>
              <a:endParaRPr lang="en-US" sz="1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0472" y="379476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4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74520" y="356616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3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04288" y="333756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</a:t>
              </a:r>
              <a:endParaRPr lang="en-US" sz="1400" b="1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5257800" y="1167199"/>
            <a:ext cx="76200" cy="76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257800" y="1395799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10200" y="1066800"/>
            <a:ext cx="459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NOx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410200" y="1295400"/>
            <a:ext cx="459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NOy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609600" y="1371600"/>
          <a:ext cx="4728749" cy="4959622"/>
        </p:xfrm>
        <a:graphic>
          <a:graphicData uri="http://schemas.openxmlformats.org/presentationml/2006/ole">
            <p:oleObj spid="_x0000_s1029" name="SPW 10.0 Graph" r:id="rId3" imgW="5462280" imgH="5729400" progId="SigmaPlotGraphicObject.9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5334000" y="1524000"/>
          <a:ext cx="3163896" cy="4038600"/>
        </p:xfrm>
        <a:graphic>
          <a:graphicData uri="http://schemas.openxmlformats.org/presentationml/2006/ole">
            <p:oleObj spid="_x0000_s1030" name="SPW 10.0 Graph" r:id="rId4" imgW="5554800" imgH="4761000" progId="SigmaPlotGraphicObject.9">
              <p:embed/>
            </p:oleObj>
          </a:graphicData>
        </a:graphic>
      </p:graphicFrame>
      <p:sp>
        <p:nvSpPr>
          <p:cNvPr id="4" name="Oval 3"/>
          <p:cNvSpPr/>
          <p:nvPr/>
        </p:nvSpPr>
        <p:spPr>
          <a:xfrm>
            <a:off x="3703320" y="2286000"/>
            <a:ext cx="168876" cy="3420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1600200"/>
            <a:ext cx="675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missing</a:t>
            </a:r>
            <a:endParaRPr lang="en-US" sz="1100" dirty="0"/>
          </a:p>
        </p:txBody>
      </p:sp>
      <p:cxnSp>
        <p:nvCxnSpPr>
          <p:cNvPr id="7" name="Straight Arrow Connector 6"/>
          <p:cNvCxnSpPr>
            <a:stCxn id="5" idx="2"/>
            <a:endCxn id="4" idx="0"/>
          </p:cNvCxnSpPr>
          <p:nvPr/>
        </p:nvCxnSpPr>
        <p:spPr>
          <a:xfrm rot="16200000" flipH="1">
            <a:off x="3488921" y="1987163"/>
            <a:ext cx="424190" cy="173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914400"/>
            <a:ext cx="665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Meteorological Variables:  Temperature/Light/Precipitation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400800" y="3352800"/>
            <a:ext cx="9144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391400" y="3352800"/>
            <a:ext cx="685800" cy="1588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86400" y="3352800"/>
            <a:ext cx="838200" cy="1588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77000" y="3124200"/>
            <a:ext cx="837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Unstable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391400" y="3124200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Stable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914400" y="1066800"/>
          <a:ext cx="6456945" cy="4724400"/>
        </p:xfrm>
        <a:graphic>
          <a:graphicData uri="http://schemas.openxmlformats.org/presentationml/2006/ole">
            <p:oleObj spid="_x0000_s17410" name="SPW 10.0 Graph" r:id="rId3" imgW="6454440" imgH="4723560" progId="SigmaPlotGraphicObject.9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685800"/>
            <a:ext cx="555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Ecosystem Fluxes:  Sensible/Latent heat, CO2 flux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943600"/>
            <a:ext cx="46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Beginning of several precipitation events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2324100" y="4914900"/>
            <a:ext cx="1295400" cy="7620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00200" y="1143000"/>
            <a:ext cx="1710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July-August, 2010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657600" y="1371600"/>
          <a:ext cx="4948460" cy="4899025"/>
        </p:xfrm>
        <a:graphic>
          <a:graphicData uri="http://schemas.openxmlformats.org/presentationml/2006/ole">
            <p:oleObj spid="_x0000_s14338" name="SPW 10.0 Graph" r:id="rId3" imgW="6356880" imgH="6292800" progId="SigmaPlotGraphicObject.9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838200"/>
            <a:ext cx="357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Winds during BEACHON-ROCS</a:t>
            </a:r>
            <a:endParaRPr lang="en-US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752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Night (6PM-6AM) – Drainage Flows from the South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7244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Midday (10:00-16:00) – South and west are still most likely.  But see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signifcant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flows from NE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685800" y="609600"/>
          <a:ext cx="5676900" cy="2844800"/>
        </p:xfrm>
        <a:graphic>
          <a:graphicData uri="http://schemas.openxmlformats.org/presentationml/2006/ole">
            <p:oleObj spid="_x0000_s15363" name="SPW 10.0 Graph" r:id="rId3" imgW="6675120" imgH="3344760" progId="SigmaPlotGraphicObject.9">
              <p:embed/>
            </p:oleObj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685800" y="3657600"/>
          <a:ext cx="5649913" cy="2816225"/>
        </p:xfrm>
        <a:graphic>
          <a:graphicData uri="http://schemas.openxmlformats.org/presentationml/2006/ole">
            <p:oleObj spid="_x0000_s15364" name="SPW 10.0 Graph" r:id="rId4" imgW="6638400" imgH="3308040" progId="SigmaPlotGraphicObject.9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00" y="304800"/>
            <a:ext cx="257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Typical Wind Patterns</a:t>
            </a:r>
            <a:endParaRPr lang="en-US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11430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 Southerly drainage flows at night – shifts to the SW during the day.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4114800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Southerly drainage flows at night – shifts to the NE during the day.  (Likely a mountain-valley flow pattern!)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762000" y="1143000"/>
          <a:ext cx="5521325" cy="4579764"/>
        </p:xfrm>
        <a:graphic>
          <a:graphicData uri="http://schemas.openxmlformats.org/presentationml/2006/ole">
            <p:oleObj spid="_x0000_s16386" name="SPW 10.0 Graph" r:id="rId3" imgW="6777360" imgH="5621400" progId="SigmaPlotGraphicObject.9">
              <p:embed/>
            </p:oleObj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1371600" y="914400"/>
            <a:ext cx="2057400" cy="158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581400" y="914400"/>
            <a:ext cx="2057400" cy="158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33800" y="533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SW daytime flow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533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Mtn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/Valley Flow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5791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Higher O</a:t>
            </a:r>
            <a:r>
              <a:rPr lang="en-US" b="1" baseline="-250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NOy with NE winds (Denver)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2438400" y="5105400"/>
            <a:ext cx="990600" cy="533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24600" y="36576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“Cleaner” conditions.  See NOy increase after stable layer sets up (South winds)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0" y="990600"/>
            <a:ext cx="251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Bottom Line:</a:t>
            </a: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“Cleaner” conditions the more westerly the wind.  See more anthropogenic influences in the eastern hemisphere, particularly NE (Denver) and SSE (Woodland Park/ Colorado Springs).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762000" y="914400"/>
          <a:ext cx="4808914" cy="5197475"/>
        </p:xfrm>
        <a:graphic>
          <a:graphicData uri="http://schemas.openxmlformats.org/presentationml/2006/ole">
            <p:oleObj spid="_x0000_s18436" name="SPW 10.0 Graph" r:id="rId3" imgW="5952600" imgH="6433560" progId="SigmaPlotGraphicObject.9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914400" y="1295400"/>
          <a:ext cx="6126162" cy="4581525"/>
        </p:xfrm>
        <a:graphic>
          <a:graphicData uri="http://schemas.openxmlformats.org/presentationml/2006/ole">
            <p:oleObj spid="_x0000_s20483" name="SPW 10.0 Graph" r:id="rId3" imgW="6125400" imgH="4581720" progId="SigmaPlotGraphicObject.9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1999" y="1920240"/>
          <a:ext cx="7772402" cy="2011680"/>
        </p:xfrm>
        <a:graphic>
          <a:graphicData uri="http://schemas.openxmlformats.org/drawingml/2006/table">
            <a:tbl>
              <a:tblPr/>
              <a:tblGrid>
                <a:gridCol w="762001"/>
                <a:gridCol w="677873"/>
                <a:gridCol w="860354"/>
                <a:gridCol w="827076"/>
                <a:gridCol w="806784"/>
                <a:gridCol w="796233"/>
                <a:gridCol w="900936"/>
                <a:gridCol w="227264"/>
                <a:gridCol w="1115213"/>
                <a:gridCol w="798668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Boulder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Jefferson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Douglas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Denver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Arapahoe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Adams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El Paso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Pueblo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Emission/Area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1921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3540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493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4357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1356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7129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14435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13906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Area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740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773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842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804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1182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2128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2397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Emissions (x10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1.42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2.74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0.42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0.68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1.09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9.63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30.72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33.33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Denver Metro Emission (x10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15.98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El Paso + Pueblo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64.05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600200" y="1219200"/>
            <a:ext cx="586288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</a:t>
            </a:r>
            <a:r>
              <a:rPr kumimoji="0" lang="en-US" sz="2000" b="1" i="0" u="none" strike="noStrike" cap="none" normalizeH="0" baseline="-3000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Emissions from Colorado Counties (EPA, 2005)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483</TotalTime>
  <Words>259</Words>
  <Application>Microsoft Office PowerPoint</Application>
  <PresentationFormat>On-screen Show (4:3)</PresentationFormat>
  <Paragraphs>75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Flow</vt:lpstr>
      <vt:lpstr>SPW 10.0 Graph</vt:lpstr>
      <vt:lpstr>SigmaPlot 10.0 Graph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NCAR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turnip</dc:creator>
  <cp:lastModifiedBy>turnip</cp:lastModifiedBy>
  <cp:revision>53</cp:revision>
  <dcterms:created xsi:type="dcterms:W3CDTF">2011-04-20T17:49:40Z</dcterms:created>
  <dcterms:modified xsi:type="dcterms:W3CDTF">2011-04-22T22:16:28Z</dcterms:modified>
</cp:coreProperties>
</file>