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0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8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2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05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9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3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4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0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2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5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7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06D69-C676-B14D-8B71-F9005E41FB0C}" type="datetimeFigureOut">
              <a:rPr lang="en-US" smtClean="0"/>
              <a:t>10/31/11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7E411-8079-EE47-B389-27907DB3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7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00" y="1028700"/>
            <a:ext cx="6870700" cy="48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760" y="87868"/>
            <a:ext cx="8221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View on HO-HO2-RO2 cycle (</a:t>
            </a:r>
            <a:r>
              <a:rPr lang="en-US" dirty="0" err="1" smtClean="0"/>
              <a:t>Hofzumahaus</a:t>
            </a:r>
            <a:r>
              <a:rPr lang="en-US" dirty="0" smtClean="0"/>
              <a:t> 2009, Science)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The issue is we don</a:t>
            </a:r>
            <a:r>
              <a:rPr lang="fr-FR" dirty="0" smtClean="0">
                <a:solidFill>
                  <a:srgbClr val="FF0000"/>
                </a:solidFill>
              </a:rPr>
              <a:t>’</a:t>
            </a:r>
            <a:r>
              <a:rPr lang="en-US" dirty="0" smtClean="0">
                <a:solidFill>
                  <a:srgbClr val="FF0000"/>
                </a:solidFill>
              </a:rPr>
              <a:t>t know the regeneration mechanism from RO2+HO2 towards OH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82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760" y="87868"/>
            <a:ext cx="8693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little more simpler </a:t>
            </a:r>
            <a:r>
              <a:rPr lang="en-US" dirty="0" smtClean="0"/>
              <a:t>view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During BEACHON ROCS 2010, we were constrained all terms except the regeneration term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976362" y="3310374"/>
            <a:ext cx="481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OH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36800" y="2743200"/>
            <a:ext cx="1564640" cy="6705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94080" y="1442720"/>
            <a:ext cx="22303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Ozone production</a:t>
            </a:r>
          </a:p>
          <a:p>
            <a:r>
              <a:rPr lang="en-US" dirty="0" smtClean="0"/>
              <a:t>O3 + </a:t>
            </a:r>
            <a:r>
              <a:rPr lang="en-US" dirty="0" err="1" smtClean="0"/>
              <a:t>hv</a:t>
            </a:r>
            <a:r>
              <a:rPr lang="en-US" dirty="0" smtClean="0"/>
              <a:t> -&gt; O2 + O(1D)</a:t>
            </a:r>
          </a:p>
          <a:p>
            <a:r>
              <a:rPr lang="en-US" dirty="0" smtClean="0"/>
              <a:t>O(1D)+M -&gt; O(3P)+M</a:t>
            </a:r>
          </a:p>
          <a:p>
            <a:r>
              <a:rPr lang="en-US" dirty="0" smtClean="0"/>
              <a:t>O(1D)+H2O -&gt; 2OH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83095" y="2650867"/>
            <a:ext cx="740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P(OH)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551680" y="2650867"/>
            <a:ext cx="1158240" cy="8543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0451" y="3079541"/>
            <a:ext cx="1589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L(OH)</a:t>
            </a:r>
          </a:p>
          <a:p>
            <a:r>
              <a:rPr lang="en-US" dirty="0" smtClean="0"/>
              <a:t>(OH Reactivity)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09920" y="2214543"/>
            <a:ext cx="25043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Permanent Loss of OH</a:t>
            </a:r>
          </a:p>
          <a:p>
            <a:r>
              <a:rPr lang="en-US" dirty="0" smtClean="0"/>
              <a:t>(e.g. OH + NO2 -&gt; HNO3)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85726" y="4248836"/>
            <a:ext cx="1108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HO2+RO2</a:t>
            </a:r>
          </a:p>
          <a:p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51680" y="3505200"/>
            <a:ext cx="1808481" cy="873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>
          <a:xfrm rot="10800000">
            <a:off x="4175762" y="3679708"/>
            <a:ext cx="2184399" cy="800853"/>
          </a:xfrm>
          <a:prstGeom prst="curvedConnector3">
            <a:avLst>
              <a:gd name="adj1" fmla="val 10023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75091" y="4491783"/>
            <a:ext cx="746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R(OH)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9868" y="5123322"/>
            <a:ext cx="7860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Simple Steady State Calculation is Possible, like</a:t>
            </a:r>
          </a:p>
          <a:p>
            <a:pPr algn="ctr"/>
            <a:r>
              <a:rPr lang="en-US" dirty="0" smtClean="0"/>
              <a:t> P(OH) + </a:t>
            </a:r>
            <a:r>
              <a:rPr lang="en-US" dirty="0" smtClean="0">
                <a:solidFill>
                  <a:srgbClr val="FF0000"/>
                </a:solidFill>
              </a:rPr>
              <a:t>R(OH)</a:t>
            </a:r>
            <a:r>
              <a:rPr lang="en-US" dirty="0" smtClean="0"/>
              <a:t>*[HO2+RO2] = L(OH)[OH]</a:t>
            </a:r>
          </a:p>
          <a:p>
            <a:r>
              <a:rPr lang="en-US" dirty="0" smtClean="0"/>
              <a:t>Therefore</a:t>
            </a:r>
          </a:p>
          <a:p>
            <a:pPr algn="ctr"/>
            <a:r>
              <a:rPr lang="en-US" dirty="0" smtClean="0"/>
              <a:t>[OH] = (P(OH)+</a:t>
            </a:r>
            <a:r>
              <a:rPr lang="en-US" dirty="0" smtClean="0">
                <a:solidFill>
                  <a:srgbClr val="FF0000"/>
                </a:solidFill>
              </a:rPr>
              <a:t>R(OH)</a:t>
            </a:r>
            <a:r>
              <a:rPr lang="en-US" dirty="0" smtClean="0"/>
              <a:t>*[HO2+RO2])/L(OH))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0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760" y="87868"/>
            <a:ext cx="856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3222" y="4809071"/>
            <a:ext cx="51140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R(OH) = k</a:t>
            </a:r>
            <a:r>
              <a:rPr lang="en-US" baseline="-25000" dirty="0" smtClean="0"/>
              <a:t>HO2+NO</a:t>
            </a:r>
            <a:r>
              <a:rPr lang="en-US" dirty="0" smtClean="0"/>
              <a:t> [HO2][NO]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JO3 was </a:t>
            </a:r>
            <a:r>
              <a:rPr lang="en-US" dirty="0" smtClean="0"/>
              <a:t>estimated from the </a:t>
            </a:r>
            <a:r>
              <a:rPr lang="en-US" dirty="0" err="1" smtClean="0"/>
              <a:t>Saunder</a:t>
            </a:r>
            <a:r>
              <a:rPr lang="en-US" dirty="0" smtClean="0"/>
              <a:t> et al. (2003) scheme and scaled it with measured J</a:t>
            </a:r>
            <a:r>
              <a:rPr lang="en-US" baseline="-25000" dirty="0" smtClean="0"/>
              <a:t>NO2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The calculations show a reasonable agreement</a:t>
            </a:r>
            <a:endParaRPr lang="en-US" dirty="0"/>
          </a:p>
          <a:p>
            <a:r>
              <a:rPr lang="en-US" dirty="0"/>
              <a:t> 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748" y="492003"/>
            <a:ext cx="7374839" cy="34738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1571" y="3965841"/>
            <a:ext cx="3072429" cy="289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0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224" y="1327263"/>
            <a:ext cx="7799504" cy="45402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9318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Daily Variations-Measurement </a:t>
            </a:r>
            <a:r>
              <a:rPr lang="en-US" dirty="0" err="1" smtClean="0"/>
              <a:t>vs</a:t>
            </a:r>
            <a:r>
              <a:rPr lang="en-US" dirty="0" smtClean="0"/>
              <a:t> highly constrained SS calculations </a:t>
            </a:r>
            <a:r>
              <a:rPr lang="en-US" dirty="0" err="1" smtClean="0"/>
              <a:t>vs</a:t>
            </a:r>
            <a:r>
              <a:rPr lang="en-US" dirty="0" smtClean="0"/>
              <a:t> highly constrained MCM model 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867515"/>
            <a:ext cx="899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The SS calculations show excellent agreement with th</a:t>
            </a:r>
            <a:r>
              <a:rPr lang="en-US" dirty="0" smtClean="0"/>
              <a:t>e measurement except early morning (may be due to HONO??)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- The MCM calculations look disaster… (need to double check the calculations)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510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275</Words>
  <Application>Microsoft Macintosh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UCAR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Saewung Kim</dc:creator>
  <cp:lastModifiedBy>Saewung Kim</cp:lastModifiedBy>
  <cp:revision>7</cp:revision>
  <dcterms:created xsi:type="dcterms:W3CDTF">2011-07-19T22:39:29Z</dcterms:created>
  <dcterms:modified xsi:type="dcterms:W3CDTF">2011-10-31T20:57:41Z</dcterms:modified>
</cp:coreProperties>
</file>