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24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25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26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27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28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29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30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31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32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33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34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35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36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37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38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39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40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41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42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43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44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45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46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47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48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49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50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51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charts/chart52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53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54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charts/chart55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charts/chart56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charts/chart57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58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charts/chart59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charts/chart60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charts/chart61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charts/chart62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charts/chart63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charts/chart64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charts/chart65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charts/chart66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charts/chart67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charts/chart68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charts/chart69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charts/chart70.xml" ContentType="application/vnd.openxmlformats-officedocument.drawingml.chart+xml"/>
  <Override PartName="/ppt/charts/style55.xml" ContentType="application/vnd.ms-office.chartstyle+xml"/>
  <Override PartName="/ppt/charts/colors55.xml" ContentType="application/vnd.ms-office.chartcolorstyle+xml"/>
  <Override PartName="/ppt/charts/chart71.xml" ContentType="application/vnd.openxmlformats-officedocument.drawingml.chart+xml"/>
  <Override PartName="/ppt/charts/style56.xml" ContentType="application/vnd.ms-office.chartstyle+xml"/>
  <Override PartName="/ppt/charts/colors56.xml" ContentType="application/vnd.ms-office.chartcolorstyle+xml"/>
  <Override PartName="/ppt/charts/chart72.xml" ContentType="application/vnd.openxmlformats-officedocument.drawingml.chart+xml"/>
  <Override PartName="/ppt/charts/style57.xml" ContentType="application/vnd.ms-office.chartstyle+xml"/>
  <Override PartName="/ppt/charts/colors5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67" r:id="rId3"/>
    <p:sldId id="281" r:id="rId4"/>
    <p:sldId id="279" r:id="rId5"/>
    <p:sldId id="277" r:id="rId6"/>
    <p:sldId id="280" r:id="rId7"/>
    <p:sldId id="271" r:id="rId8"/>
    <p:sldId id="257" r:id="rId9"/>
    <p:sldId id="258" r:id="rId10"/>
    <p:sldId id="259" r:id="rId11"/>
    <p:sldId id="260" r:id="rId12"/>
    <p:sldId id="261" r:id="rId13"/>
    <p:sldId id="272" r:id="rId14"/>
    <p:sldId id="273" r:id="rId15"/>
    <p:sldId id="274" r:id="rId16"/>
    <p:sldId id="275" r:id="rId17"/>
    <p:sldId id="27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70" autoAdjust="0"/>
    <p:restoredTop sz="94660"/>
  </p:normalViewPr>
  <p:slideViewPr>
    <p:cSldViewPr snapToGrid="0">
      <p:cViewPr varScale="1">
        <p:scale>
          <a:sx n="86" d="100"/>
          <a:sy n="86" d="100"/>
        </p:scale>
        <p:origin x="78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Nitrates_Summary_21040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3nitr_2g_gaw_DHF_210805_ch2_W_N_210805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2nitr_2g_gaw_DHF_210805_ch2_W_N_210805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1nitr_2g_gaw_DHF_210805_ch2_W_N_210805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5nitr_1g_gaw_DHF_210720_ch2_W_N_210730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3nitr_1g_gaw_DHF_210720_ch2_W_N_210730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2nitr_1g_gaw_DHF_210720_ch2_W_N_210730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1nitr_1g_gaw_DHF_210720_ch2_W_N_210730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4nitr_1g_gaw_DHF_210720_ch2_W_N_210730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1nitr_3g_gaw_210521_ch2_wall_210521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2nitr_3g_gaw_210521_ch2_wall_210521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Nitrates_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5nitr_3g_gaw_210521_ch2_wall_210521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3nitr_3g_gaw_210521_ch2_wall_210521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4nitr_3g_gaw_210521_ch2_wall_210521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1nitr_1g_gaw_210405_ch2_wall_210405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1nitr_1g_gaw_210405_ch2_wall_210405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2nitr_1g_gaw_210405_ch2_wall_210405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2nitr_1g_gaw_210405_ch2_wall_210405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3nitr_1g_gaw_210405_ch2_wall_210405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3nitr_1g_gaw_210405_ch2_wall_210405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4nitr_1g_gaw_210405_ch2_wall_210405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1nitr_2g_gaw_DHF_210805_ch2_W_N_21080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4nitr_1g_gaw_210405_ch2_wall_210405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5nitr_1g_gaw_210405_ch2_wall_210405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5nitr_1g_gaw_210405_ch2_wall_210405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1nitr_1g_gaw_210405_ch2_wall_210405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1nitr_1g_gaw_210405_ch2_wall_210405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1nitr_3g_gaw_210521_ch2_wall_210521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1nitr_3g_gaw_210521_ch2_wall_210521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1nitr_1g_gaw_DHF_210720_ch2_W_N_210730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1nitr_1g_gaw_DHF_210720_ch2_W_N_210730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1nitr_2g_gaw_DHF_210805_ch2_W_N_210805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2nitr_2g_gaw_DHF_210805_ch2_W_N_210805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1nitr_2g_gaw_DHF_210805_ch2_W_N_210805.xlsx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2nitr_1g_gaw_210405_ch2_wall_210405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2nitr_1g_gaw_210405_ch2_wall_210405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2nitr_3g_gaw_210521_ch2_wall_210521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2nitr_3g_gaw_210521_ch2_wall_210521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2nitr_1g_gaw_DHF_210720_ch2_W_N_210730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2nitr_1g_gaw_DHF_210720_ch2_W_N_210730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2nitr_2g_gaw_DHF_210805_ch2_W_N_210805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2nitr_2g_gaw_DHF_210805_ch2_W_N_210805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3nitr_3g_gaw_210521_ch2_wall_210521.xlsx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3nitr_2g_gaw_DHF_210805_ch2_W_N_210805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3nitr_3g_gaw_210521_ch2_wall_210521.xlsx" TargetMode="External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3nitr_1g_gaw_210405_ch2_wall_210405.xlsx" TargetMode="External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3nitr_1g_gaw_210405_ch2_wall_210405.xlsx" TargetMode="External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3nitr_1g_gaw_DHF_210720_ch2_W_N_210730.xlsx" TargetMode="External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3nitr_1g_gaw_DHF_210720_ch2_W_N_210730.xlsx" TargetMode="External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3nitr_2g_gaw_DHF_210805_ch2_W_N_210805.xlsx" TargetMode="External"/><Relationship Id="rId2" Type="http://schemas.microsoft.com/office/2011/relationships/chartColorStyle" Target="colors40.xml"/><Relationship Id="rId1" Type="http://schemas.microsoft.com/office/2011/relationships/chartStyle" Target="style40.xml"/></Relationships>
</file>

<file path=ppt/charts/_rels/chart5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3nitr_2g_gaw_DHF_210805_ch2_W_N_210805.xlsx" TargetMode="External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5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4nitr_1g_gaw_210405_ch2_wall_210405.xlsx" TargetMode="External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5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4nitr_3g_gaw_210521_ch2_wall_210521.xlsx" TargetMode="External"/><Relationship Id="rId2" Type="http://schemas.microsoft.com/office/2011/relationships/chartColorStyle" Target="colors43.xml"/><Relationship Id="rId1" Type="http://schemas.microsoft.com/office/2011/relationships/chartStyle" Target="style43.xml"/></Relationships>
</file>

<file path=ppt/charts/_rels/chart5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4nitr_3g_gaw_210521_ch2_wall_210521.xlsx" TargetMode="External"/><Relationship Id="rId2" Type="http://schemas.microsoft.com/office/2011/relationships/chartColorStyle" Target="colors44.xml"/><Relationship Id="rId1" Type="http://schemas.microsoft.com/office/2011/relationships/chartStyle" Target="style4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4nitr_3g_gaw_DHF_210720_ch2_W_N_210805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6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4nitr_1g_gaw_210405_ch2_wall_210405.xlsx" TargetMode="External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6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4nitr_1g_gaw_DHF_210720_ch2_W_N_210730.xlsx" TargetMode="External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6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4nitr_1g_gaw_DHF_210720_ch2_W_N_210730.xlsx" TargetMode="External"/><Relationship Id="rId2" Type="http://schemas.microsoft.com/office/2011/relationships/chartColorStyle" Target="colors47.xml"/><Relationship Id="rId1" Type="http://schemas.microsoft.com/office/2011/relationships/chartStyle" Target="style47.xml"/></Relationships>
</file>

<file path=ppt/charts/_rels/chart6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4nitr_3g_gaw_DHF_210720_ch2_W_N_210805.xlsx" TargetMode="External"/><Relationship Id="rId2" Type="http://schemas.microsoft.com/office/2011/relationships/chartColorStyle" Target="colors48.xml"/><Relationship Id="rId1" Type="http://schemas.microsoft.com/office/2011/relationships/chartStyle" Target="style48.xml"/></Relationships>
</file>

<file path=ppt/charts/_rels/chart6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4nitr_3g_gaw_DHF_210720_ch2_W_N_210805.xlsx" TargetMode="External"/><Relationship Id="rId2" Type="http://schemas.microsoft.com/office/2011/relationships/chartColorStyle" Target="colors49.xml"/><Relationship Id="rId1" Type="http://schemas.microsoft.com/office/2011/relationships/chartStyle" Target="style49.xml"/></Relationships>
</file>

<file path=ppt/charts/_rels/chart6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5nitr_3g_gaw_210521_ch2_wall_210521.xlsx" TargetMode="External"/><Relationship Id="rId2" Type="http://schemas.microsoft.com/office/2011/relationships/chartColorStyle" Target="colors50.xml"/><Relationship Id="rId1" Type="http://schemas.microsoft.com/office/2011/relationships/chartStyle" Target="style50.xml"/></Relationships>
</file>

<file path=ppt/charts/_rels/chart6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5nitr_3g_gaw_210521_ch2_wall_210521.xlsx" TargetMode="External"/><Relationship Id="rId2" Type="http://schemas.microsoft.com/office/2011/relationships/chartColorStyle" Target="colors51.xml"/><Relationship Id="rId1" Type="http://schemas.microsoft.com/office/2011/relationships/chartStyle" Target="style51.xml"/></Relationships>
</file>

<file path=ppt/charts/_rels/chart6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5nitr_1g_gaw_210405_ch2_wall_210405.xlsx" TargetMode="External"/><Relationship Id="rId2" Type="http://schemas.microsoft.com/office/2011/relationships/chartColorStyle" Target="colors52.xml"/><Relationship Id="rId1" Type="http://schemas.microsoft.com/office/2011/relationships/chartStyle" Target="style52.xml"/></Relationships>
</file>

<file path=ppt/charts/_rels/chart6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5nitr_1g_gaw_210405_ch2_wall_210405.xlsx" TargetMode="External"/><Relationship Id="rId2" Type="http://schemas.microsoft.com/office/2011/relationships/chartColorStyle" Target="colors53.xml"/><Relationship Id="rId1" Type="http://schemas.microsoft.com/office/2011/relationships/chartStyle" Target="style53.xml"/></Relationships>
</file>

<file path=ppt/charts/_rels/chart6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5nitr_1g_gaw_DHF_210720_ch2_W_N_210730.xlsx" TargetMode="External"/><Relationship Id="rId2" Type="http://schemas.microsoft.com/office/2011/relationships/chartColorStyle" Target="colors54.xml"/><Relationship Id="rId1" Type="http://schemas.microsoft.com/office/2011/relationships/chartStyle" Target="style5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5nitr_3g_gaw_DHF_210720_ch2_W_N_210805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7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5nitr_1g_gaw_DHF_210720_ch2_W_N_210730.xlsx" TargetMode="External"/><Relationship Id="rId2" Type="http://schemas.microsoft.com/office/2011/relationships/chartColorStyle" Target="colors55.xml"/><Relationship Id="rId1" Type="http://schemas.microsoft.com/office/2011/relationships/chartStyle" Target="style55.xml"/></Relationships>
</file>

<file path=ppt/charts/_rels/chart7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5nitr_3g_gaw_DHF_210720_ch2_W_N_210805.xlsx" TargetMode="External"/><Relationship Id="rId2" Type="http://schemas.microsoft.com/office/2011/relationships/chartColorStyle" Target="colors56.xml"/><Relationship Id="rId1" Type="http://schemas.microsoft.com/office/2011/relationships/chartStyle" Target="style56.xml"/></Relationships>
</file>

<file path=ppt/charts/_rels/chart7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Documents\GECKO\Ziemann\C10-alkylnitrates\dec5nitr_3g_gaw_DHF_210720_ch2_W_N_210805.xlsx" TargetMode="External"/><Relationship Id="rId2" Type="http://schemas.microsoft.com/office/2011/relationships/chartColorStyle" Target="colors57.xml"/><Relationship Id="rId1" Type="http://schemas.microsoft.com/office/2011/relationships/chartStyle" Target="style57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4nitr_3g_gaw_DHF_210720_ch2_W_N_210805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Documents\GECKO\Ziemann\C10-alkylnitrates\dec5nitr_3g_gaw_DHF_210720_ch2_W_N_21080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OH-reactivity of positions</a:t>
            </a:r>
          </a:p>
          <a:p>
            <a:pPr>
              <a:defRPr/>
            </a:pPr>
            <a:r>
              <a:rPr lang="en-US"/>
              <a:t>in decane-nitrates</a:t>
            </a:r>
          </a:p>
        </c:rich>
      </c:tx>
      <c:layout>
        <c:manualLayout>
          <c:xMode val="edge"/>
          <c:yMode val="edge"/>
          <c:x val="0.32866542724542597"/>
          <c:y val="2.6442900438166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390093539233555"/>
          <c:y val="9.6233418531624842E-2"/>
          <c:w val="0.80086318653027633"/>
          <c:h val="0.5778755315721985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BR_all!$A$3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numRef>
              <c:f>BR_all!$B$1:$F$1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BR_all!$B$3:$F$3</c:f>
              <c:numCache>
                <c:formatCode>0.00E+00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1.757E-13</c:v>
                </c:pt>
                <c:pt idx="3">
                  <c:v>1.757E-13</c:v>
                </c:pt>
                <c:pt idx="4">
                  <c:v>1.757E-13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8A-46EF-890B-192324D0C407}"/>
            </c:ext>
          </c:extLst>
        </c:ser>
        <c:ser>
          <c:idx val="2"/>
          <c:order val="1"/>
          <c:tx>
            <c:strRef>
              <c:f>BR_all!$A$4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BR_all!$B$1:$F$1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BR_all!$B$4:$F$4</c:f>
              <c:numCache>
                <c:formatCode>0.00E+00</c:formatCode>
                <c:ptCount val="5"/>
                <c:pt idx="0">
                  <c:v>2.8139999999999999E-13</c:v>
                </c:pt>
                <c:pt idx="1">
                  <c:v>0</c:v>
                </c:pt>
                <c:pt idx="2">
                  <c:v>2.0759999999999999E-13</c:v>
                </c:pt>
                <c:pt idx="3">
                  <c:v>1.038E-12</c:v>
                </c:pt>
                <c:pt idx="4">
                  <c:v>1.038E-12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8A-46EF-890B-192324D0C407}"/>
            </c:ext>
          </c:extLst>
        </c:ser>
        <c:ser>
          <c:idx val="3"/>
          <c:order val="2"/>
          <c:tx>
            <c:strRef>
              <c:f>BR_all!$A$5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BR_all!$B$1:$F$1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BR_all!$B$5:$F$5</c:f>
              <c:numCache>
                <c:formatCode>0.00E+00</c:formatCode>
                <c:ptCount val="5"/>
                <c:pt idx="0">
                  <c:v>1.407E-12</c:v>
                </c:pt>
                <c:pt idx="1">
                  <c:v>2.84E-13</c:v>
                </c:pt>
                <c:pt idx="2">
                  <c:v>1.086E-13</c:v>
                </c:pt>
                <c:pt idx="3">
                  <c:v>2.8020000000000001E-13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48A-46EF-890B-192324D0C407}"/>
            </c:ext>
          </c:extLst>
        </c:ser>
        <c:ser>
          <c:idx val="4"/>
          <c:order val="3"/>
          <c:tx>
            <c:strRef>
              <c:f>BR_all!$A$6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numRef>
              <c:f>BR_all!$B$1:$F$1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BR_all!$B$6:$F$6</c:f>
              <c:numCache>
                <c:formatCode>0.00E+00</c:formatCode>
                <c:ptCount val="5"/>
                <c:pt idx="0">
                  <c:v>1.407E-12</c:v>
                </c:pt>
                <c:pt idx="1">
                  <c:v>1.42E-12</c:v>
                </c:pt>
                <c:pt idx="2">
                  <c:v>2.8020000000000001E-13</c:v>
                </c:pt>
                <c:pt idx="3">
                  <c:v>1.086E-13</c:v>
                </c:pt>
                <c:pt idx="4">
                  <c:v>2.8020000000000001E-13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48A-46EF-890B-192324D0C407}"/>
            </c:ext>
          </c:extLst>
        </c:ser>
        <c:ser>
          <c:idx val="5"/>
          <c:order val="4"/>
          <c:tx>
            <c:strRef>
              <c:f>BR_all!$A$7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numRef>
              <c:f>BR_all!$B$1:$F$1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BR_all!$B$7:$F$7</c:f>
              <c:numCache>
                <c:formatCode>0.00E+00</c:formatCode>
                <c:ptCount val="5"/>
                <c:pt idx="0">
                  <c:v>1.407E-12</c:v>
                </c:pt>
                <c:pt idx="1">
                  <c:v>1.42E-12</c:v>
                </c:pt>
                <c:pt idx="2">
                  <c:v>1.401E-12</c:v>
                </c:pt>
                <c:pt idx="3">
                  <c:v>2.8020000000000001E-13</c:v>
                </c:pt>
                <c:pt idx="4">
                  <c:v>1.086E-13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48A-46EF-890B-192324D0C407}"/>
            </c:ext>
          </c:extLst>
        </c:ser>
        <c:ser>
          <c:idx val="0"/>
          <c:order val="5"/>
          <c:tx>
            <c:strRef>
              <c:f>BR_all!$A$8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BR_all!$B$1:$F$1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BR_all!$B$8:$F$8</c:f>
              <c:numCache>
                <c:formatCode>0.00E+00</c:formatCode>
                <c:ptCount val="5"/>
                <c:pt idx="0">
                  <c:v>1.407E-12</c:v>
                </c:pt>
                <c:pt idx="1">
                  <c:v>1.42E-12</c:v>
                </c:pt>
                <c:pt idx="2">
                  <c:v>1.401E-12</c:v>
                </c:pt>
                <c:pt idx="3">
                  <c:v>1.401E-12</c:v>
                </c:pt>
                <c:pt idx="4">
                  <c:v>2.8020000000000001E-13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48A-46EF-890B-192324D0C407}"/>
            </c:ext>
          </c:extLst>
        </c:ser>
        <c:ser>
          <c:idx val="6"/>
          <c:order val="6"/>
          <c:tx>
            <c:strRef>
              <c:f>BR_all!$A$9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BR_all!$B$1:$F$1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BR_all!$B$9:$F$9</c:f>
              <c:numCache>
                <c:formatCode>0.00E+00</c:formatCode>
                <c:ptCount val="5"/>
                <c:pt idx="0">
                  <c:v>1.407E-12</c:v>
                </c:pt>
                <c:pt idx="1">
                  <c:v>1.42E-12</c:v>
                </c:pt>
                <c:pt idx="2">
                  <c:v>1.401E-12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48A-46EF-890B-192324D0C407}"/>
            </c:ext>
          </c:extLst>
        </c:ser>
        <c:ser>
          <c:idx val="7"/>
          <c:order val="7"/>
          <c:tx>
            <c:strRef>
              <c:f>BR_all!$A$10</c:f>
              <c:strCache>
                <c:ptCount val="1"/>
                <c:pt idx="0">
                  <c:v>8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numRef>
              <c:f>BR_all!$B$1:$F$1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BR_all!$B$10:$F$10</c:f>
              <c:numCache>
                <c:formatCode>0.00E+00</c:formatCode>
                <c:ptCount val="5"/>
                <c:pt idx="0">
                  <c:v>1.407E-12</c:v>
                </c:pt>
                <c:pt idx="1">
                  <c:v>1.42E-12</c:v>
                </c:pt>
                <c:pt idx="2">
                  <c:v>1.401E-12</c:v>
                </c:pt>
                <c:pt idx="3">
                  <c:v>1.401E-12</c:v>
                </c:pt>
                <c:pt idx="4">
                  <c:v>1.401E-12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48A-46EF-890B-192324D0C407}"/>
            </c:ext>
          </c:extLst>
        </c:ser>
        <c:ser>
          <c:idx val="8"/>
          <c:order val="8"/>
          <c:tx>
            <c:strRef>
              <c:f>BR_all!$A$11</c:f>
              <c:strCache>
                <c:ptCount val="1"/>
                <c:pt idx="0">
                  <c:v>9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numRef>
              <c:f>BR_all!$B$1:$F$1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BR_all!$B$11:$F$11</c:f>
              <c:numCache>
                <c:formatCode>0.00E+00</c:formatCode>
                <c:ptCount val="5"/>
                <c:pt idx="0">
                  <c:v>1.042E-12</c:v>
                </c:pt>
                <c:pt idx="1">
                  <c:v>1.052E-12</c:v>
                </c:pt>
                <c:pt idx="2">
                  <c:v>1.038E-12</c:v>
                </c:pt>
                <c:pt idx="3">
                  <c:v>1.038E-12</c:v>
                </c:pt>
                <c:pt idx="4">
                  <c:v>1.038E-12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48A-46EF-890B-192324D0C407}"/>
            </c:ext>
          </c:extLst>
        </c:ser>
        <c:ser>
          <c:idx val="9"/>
          <c:order val="9"/>
          <c:tx>
            <c:strRef>
              <c:f>BR_all!$A$12</c:f>
              <c:strCache>
                <c:ptCount val="1"/>
                <c:pt idx="0">
                  <c:v>10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numRef>
              <c:f>BR_all!$B$1:$F$1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BR_all!$B$12:$F$12</c:f>
              <c:numCache>
                <c:formatCode>0.00E+00</c:formatCode>
                <c:ptCount val="5"/>
                <c:pt idx="0">
                  <c:v>1.7640000000000001E-13</c:v>
                </c:pt>
                <c:pt idx="1">
                  <c:v>1.78E-13</c:v>
                </c:pt>
                <c:pt idx="2">
                  <c:v>1.757E-13</c:v>
                </c:pt>
                <c:pt idx="3">
                  <c:v>1.757E-13</c:v>
                </c:pt>
                <c:pt idx="4">
                  <c:v>1.757E-13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48A-46EF-890B-192324D0C4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828640143"/>
        <c:axId val="1828636399"/>
      </c:barChart>
      <c:catAx>
        <c:axId val="18286401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636399"/>
        <c:crosses val="autoZero"/>
        <c:auto val="1"/>
        <c:lblAlgn val="ctr"/>
        <c:lblOffset val="100"/>
        <c:noMultiLvlLbl val="0"/>
      </c:catAx>
      <c:valAx>
        <c:axId val="18286363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6401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566816727423895"/>
          <c:y val="0.77899951843581772"/>
          <c:w val="0.70024394602991769"/>
          <c:h val="7.74533077569906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SOA yields (2G DHF)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272000000000</c:v>
                </c:pt>
                <c:pt idx="2">
                  <c:v>636900000000</c:v>
                </c:pt>
                <c:pt idx="3">
                  <c:v>1010000000000</c:v>
                </c:pt>
                <c:pt idx="4">
                  <c:v>1364000000000</c:v>
                </c:pt>
                <c:pt idx="5">
                  <c:v>1695000000000</c:v>
                </c:pt>
                <c:pt idx="6">
                  <c:v>2001000000000</c:v>
                </c:pt>
                <c:pt idx="7">
                  <c:v>2283000000000</c:v>
                </c:pt>
                <c:pt idx="8">
                  <c:v>2544000000000</c:v>
                </c:pt>
                <c:pt idx="9">
                  <c:v>2785000000000</c:v>
                </c:pt>
                <c:pt idx="10">
                  <c:v>3008000000000</c:v>
                </c:pt>
                <c:pt idx="11">
                  <c:v>3215000000000</c:v>
                </c:pt>
                <c:pt idx="12">
                  <c:v>3407000000000</c:v>
                </c:pt>
                <c:pt idx="13">
                  <c:v>3586000000000</c:v>
                </c:pt>
                <c:pt idx="14">
                  <c:v>3752000000000</c:v>
                </c:pt>
                <c:pt idx="15">
                  <c:v>3907000000000</c:v>
                </c:pt>
                <c:pt idx="16">
                  <c:v>4051000000000</c:v>
                </c:pt>
                <c:pt idx="17">
                  <c:v>4187000000000</c:v>
                </c:pt>
                <c:pt idx="18">
                  <c:v>4313000000000</c:v>
                </c:pt>
                <c:pt idx="19">
                  <c:v>4431000000000</c:v>
                </c:pt>
                <c:pt idx="20">
                  <c:v>4542000000000</c:v>
                </c:pt>
                <c:pt idx="21">
                  <c:v>4646000000000</c:v>
                </c:pt>
                <c:pt idx="22">
                  <c:v>4744000000000</c:v>
                </c:pt>
                <c:pt idx="23">
                  <c:v>4836000000000</c:v>
                </c:pt>
                <c:pt idx="24">
                  <c:v>4922000000000</c:v>
                </c:pt>
                <c:pt idx="25">
                  <c:v>5003000000000</c:v>
                </c:pt>
                <c:pt idx="26">
                  <c:v>5079000000000</c:v>
                </c:pt>
                <c:pt idx="27">
                  <c:v>5151000000000</c:v>
                </c:pt>
                <c:pt idx="28">
                  <c:v>5219000000000</c:v>
                </c:pt>
                <c:pt idx="29">
                  <c:v>5282000000000</c:v>
                </c:pt>
                <c:pt idx="30">
                  <c:v>5342000000000</c:v>
                </c:pt>
                <c:pt idx="31">
                  <c:v>5399000000000</c:v>
                </c:pt>
                <c:pt idx="32">
                  <c:v>5452000000000</c:v>
                </c:pt>
                <c:pt idx="33">
                  <c:v>5503000000000</c:v>
                </c:pt>
                <c:pt idx="34">
                  <c:v>5550000000000</c:v>
                </c:pt>
                <c:pt idx="35">
                  <c:v>5595000000000</c:v>
                </c:pt>
                <c:pt idx="36">
                  <c:v>5637000000000</c:v>
                </c:pt>
                <c:pt idx="37">
                  <c:v>5677000000000</c:v>
                </c:pt>
                <c:pt idx="38">
                  <c:v>5714000000000</c:v>
                </c:pt>
                <c:pt idx="39">
                  <c:v>5750000000000</c:v>
                </c:pt>
                <c:pt idx="40">
                  <c:v>5783000000000</c:v>
                </c:pt>
                <c:pt idx="41">
                  <c:v>5814000000000</c:v>
                </c:pt>
                <c:pt idx="42">
                  <c:v>5844000000000</c:v>
                </c:pt>
                <c:pt idx="43">
                  <c:v>5872000000000</c:v>
                </c:pt>
                <c:pt idx="44">
                  <c:v>5898000000000</c:v>
                </c:pt>
                <c:pt idx="45">
                  <c:v>5923000000000</c:v>
                </c:pt>
                <c:pt idx="46">
                  <c:v>5946000000000</c:v>
                </c:pt>
                <c:pt idx="47">
                  <c:v>5968000000000</c:v>
                </c:pt>
                <c:pt idx="48">
                  <c:v>5989000000000</c:v>
                </c:pt>
                <c:pt idx="49">
                  <c:v>6008000000000</c:v>
                </c:pt>
                <c:pt idx="50">
                  <c:v>6027000000000</c:v>
                </c:pt>
                <c:pt idx="51">
                  <c:v>6044000000000</c:v>
                </c:pt>
                <c:pt idx="52">
                  <c:v>6060000000000</c:v>
                </c:pt>
                <c:pt idx="53">
                  <c:v>6075000000000</c:v>
                </c:pt>
                <c:pt idx="54">
                  <c:v>6089000000000</c:v>
                </c:pt>
                <c:pt idx="55">
                  <c:v>6102000000000</c:v>
                </c:pt>
                <c:pt idx="56">
                  <c:v>6114000000000</c:v>
                </c:pt>
                <c:pt idx="57">
                  <c:v>6126000000000</c:v>
                </c:pt>
                <c:pt idx="58">
                  <c:v>6137000000000</c:v>
                </c:pt>
                <c:pt idx="59">
                  <c:v>6146000000000</c:v>
                </c:pt>
                <c:pt idx="60">
                  <c:v>6156000000000</c:v>
                </c:pt>
                <c:pt idx="61">
                  <c:v>6198000000000</c:v>
                </c:pt>
                <c:pt idx="62">
                  <c:v>6223000000000</c:v>
                </c:pt>
                <c:pt idx="63">
                  <c:v>6234000000000</c:v>
                </c:pt>
                <c:pt idx="64">
                  <c:v>6235000000000</c:v>
                </c:pt>
                <c:pt idx="65">
                  <c:v>6230000000000</c:v>
                </c:pt>
                <c:pt idx="66">
                  <c:v>6219000000000</c:v>
                </c:pt>
                <c:pt idx="67">
                  <c:v>6205000000000</c:v>
                </c:pt>
                <c:pt idx="68">
                  <c:v>6189000000000</c:v>
                </c:pt>
                <c:pt idx="69">
                  <c:v>6171000000000</c:v>
                </c:pt>
                <c:pt idx="70">
                  <c:v>6152000000000</c:v>
                </c:pt>
                <c:pt idx="71">
                  <c:v>6133000000000</c:v>
                </c:pt>
                <c:pt idx="72">
                  <c:v>6114000000000</c:v>
                </c:pt>
                <c:pt idx="73">
                  <c:v>6095000000000</c:v>
                </c:pt>
                <c:pt idx="74">
                  <c:v>6077000000000</c:v>
                </c:pt>
                <c:pt idx="75">
                  <c:v>6059000000000</c:v>
                </c:pt>
                <c:pt idx="76">
                  <c:v>6042000000000</c:v>
                </c:pt>
                <c:pt idx="77">
                  <c:v>6026000000000</c:v>
                </c:pt>
                <c:pt idx="78">
                  <c:v>6011000000000</c:v>
                </c:pt>
                <c:pt idx="79">
                  <c:v>5996000000000</c:v>
                </c:pt>
                <c:pt idx="80">
                  <c:v>5982000000000</c:v>
                </c:pt>
                <c:pt idx="81">
                  <c:v>5956000000000</c:v>
                </c:pt>
                <c:pt idx="82">
                  <c:v>5933000000000</c:v>
                </c:pt>
                <c:pt idx="83">
                  <c:v>5912000000000</c:v>
                </c:pt>
                <c:pt idx="84">
                  <c:v>5894000000000</c:v>
                </c:pt>
                <c:pt idx="85">
                  <c:v>5878000000000</c:v>
                </c:pt>
                <c:pt idx="86">
                  <c:v>5864000000000</c:v>
                </c:pt>
                <c:pt idx="87">
                  <c:v>5851000000000</c:v>
                </c:pt>
                <c:pt idx="88">
                  <c:v>5840000000000</c:v>
                </c:pt>
                <c:pt idx="89">
                  <c:v>5831000000000</c:v>
                </c:pt>
                <c:pt idx="90">
                  <c:v>5823000000000</c:v>
                </c:pt>
                <c:pt idx="91">
                  <c:v>5816000000000</c:v>
                </c:pt>
                <c:pt idx="92">
                  <c:v>5810000000000</c:v>
                </c:pt>
                <c:pt idx="93">
                  <c:v>5805000000000</c:v>
                </c:pt>
                <c:pt idx="94">
                  <c:v>5801000000000</c:v>
                </c:pt>
                <c:pt idx="95">
                  <c:v>5797000000000</c:v>
                </c:pt>
                <c:pt idx="96">
                  <c:v>5750000000000</c:v>
                </c:pt>
                <c:pt idx="97">
                  <c:v>5707000000000</c:v>
                </c:pt>
                <c:pt idx="98">
                  <c:v>5668000000000</c:v>
                </c:pt>
                <c:pt idx="99">
                  <c:v>5634000000000</c:v>
                </c:pt>
                <c:pt idx="100">
                  <c:v>5603000000000</c:v>
                </c:pt>
                <c:pt idx="101">
                  <c:v>5575000000000</c:v>
                </c:pt>
                <c:pt idx="102">
                  <c:v>5550000000000</c:v>
                </c:pt>
                <c:pt idx="103">
                  <c:v>5527000000000</c:v>
                </c:pt>
                <c:pt idx="104">
                  <c:v>5507000000000</c:v>
                </c:pt>
                <c:pt idx="105">
                  <c:v>5489000000000</c:v>
                </c:pt>
                <c:pt idx="106">
                  <c:v>5472000000000</c:v>
                </c:pt>
                <c:pt idx="107">
                  <c:v>5457000000000</c:v>
                </c:pt>
                <c:pt idx="108">
                  <c:v>5444000000000</c:v>
                </c:pt>
                <c:pt idx="109">
                  <c:v>5432000000000</c:v>
                </c:pt>
                <c:pt idx="110">
                  <c:v>5421000000000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486-41CD-BA28-9F9709758099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957200000000</c:v>
                </c:pt>
                <c:pt idx="2">
                  <c:v>1778000000000</c:v>
                </c:pt>
                <c:pt idx="3">
                  <c:v>2450600000000</c:v>
                </c:pt>
                <c:pt idx="4">
                  <c:v>3016100000000</c:v>
                </c:pt>
                <c:pt idx="5">
                  <c:v>3502100000000</c:v>
                </c:pt>
                <c:pt idx="6">
                  <c:v>3927700000000</c:v>
                </c:pt>
                <c:pt idx="7">
                  <c:v>4305700000000</c:v>
                </c:pt>
                <c:pt idx="8">
                  <c:v>4645500000000</c:v>
                </c:pt>
                <c:pt idx="9">
                  <c:v>4952700000000</c:v>
                </c:pt>
                <c:pt idx="10">
                  <c:v>5233300000000</c:v>
                </c:pt>
                <c:pt idx="11">
                  <c:v>5490900000000</c:v>
                </c:pt>
                <c:pt idx="12">
                  <c:v>5728300000000</c:v>
                </c:pt>
                <c:pt idx="13">
                  <c:v>5947800000000</c:v>
                </c:pt>
                <c:pt idx="14">
                  <c:v>6150600000000</c:v>
                </c:pt>
                <c:pt idx="15">
                  <c:v>6339000000000</c:v>
                </c:pt>
                <c:pt idx="16">
                  <c:v>6514700000000</c:v>
                </c:pt>
                <c:pt idx="17">
                  <c:v>6679400000000</c:v>
                </c:pt>
                <c:pt idx="18">
                  <c:v>6833800000000</c:v>
                </c:pt>
                <c:pt idx="19">
                  <c:v>6978800000000</c:v>
                </c:pt>
                <c:pt idx="20">
                  <c:v>7115500000000</c:v>
                </c:pt>
                <c:pt idx="21">
                  <c:v>7244600000000</c:v>
                </c:pt>
                <c:pt idx="22">
                  <c:v>7366400000000</c:v>
                </c:pt>
                <c:pt idx="23">
                  <c:v>7481600000000</c:v>
                </c:pt>
                <c:pt idx="24">
                  <c:v>7590600000000</c:v>
                </c:pt>
                <c:pt idx="25">
                  <c:v>7694200000000</c:v>
                </c:pt>
                <c:pt idx="26">
                  <c:v>7792300000000</c:v>
                </c:pt>
                <c:pt idx="27">
                  <c:v>7885400000000</c:v>
                </c:pt>
                <c:pt idx="28">
                  <c:v>7974300000000</c:v>
                </c:pt>
                <c:pt idx="29">
                  <c:v>8058900000000</c:v>
                </c:pt>
                <c:pt idx="30">
                  <c:v>8139700000000</c:v>
                </c:pt>
                <c:pt idx="31">
                  <c:v>8216800000000</c:v>
                </c:pt>
                <c:pt idx="32">
                  <c:v>8290800000000</c:v>
                </c:pt>
                <c:pt idx="33">
                  <c:v>8361400000000</c:v>
                </c:pt>
                <c:pt idx="34">
                  <c:v>8429000000000</c:v>
                </c:pt>
                <c:pt idx="35">
                  <c:v>8494000000000</c:v>
                </c:pt>
                <c:pt idx="36">
                  <c:v>8556100000000</c:v>
                </c:pt>
                <c:pt idx="37">
                  <c:v>8615700000000</c:v>
                </c:pt>
                <c:pt idx="38">
                  <c:v>8672800000000</c:v>
                </c:pt>
                <c:pt idx="39">
                  <c:v>8727600000000</c:v>
                </c:pt>
                <c:pt idx="40">
                  <c:v>8780400000000</c:v>
                </c:pt>
                <c:pt idx="41">
                  <c:v>8831200000000</c:v>
                </c:pt>
                <c:pt idx="42">
                  <c:v>8880000000000</c:v>
                </c:pt>
                <c:pt idx="43">
                  <c:v>8927100000000</c:v>
                </c:pt>
                <c:pt idx="44">
                  <c:v>8972600000000</c:v>
                </c:pt>
                <c:pt idx="45">
                  <c:v>9016300000000</c:v>
                </c:pt>
                <c:pt idx="46">
                  <c:v>9058400000000</c:v>
                </c:pt>
                <c:pt idx="47">
                  <c:v>9099100000000</c:v>
                </c:pt>
                <c:pt idx="48">
                  <c:v>9138400000000</c:v>
                </c:pt>
                <c:pt idx="49">
                  <c:v>9176400000000</c:v>
                </c:pt>
                <c:pt idx="50">
                  <c:v>9212900000000</c:v>
                </c:pt>
                <c:pt idx="51">
                  <c:v>9248200000000</c:v>
                </c:pt>
                <c:pt idx="52">
                  <c:v>9282500000000</c:v>
                </c:pt>
                <c:pt idx="53">
                  <c:v>9315100000000</c:v>
                </c:pt>
                <c:pt idx="54">
                  <c:v>9347000000000</c:v>
                </c:pt>
                <c:pt idx="55">
                  <c:v>9377500000000</c:v>
                </c:pt>
                <c:pt idx="56">
                  <c:v>9407400000000</c:v>
                </c:pt>
                <c:pt idx="57">
                  <c:v>9436300000000</c:v>
                </c:pt>
                <c:pt idx="58">
                  <c:v>9464000000000</c:v>
                </c:pt>
                <c:pt idx="59">
                  <c:v>9491200000000</c:v>
                </c:pt>
                <c:pt idx="60">
                  <c:v>9517400000000</c:v>
                </c:pt>
                <c:pt idx="61">
                  <c:v>9659300000000</c:v>
                </c:pt>
                <c:pt idx="62">
                  <c:v>9779000000000</c:v>
                </c:pt>
                <c:pt idx="63">
                  <c:v>9881500000000</c:v>
                </c:pt>
                <c:pt idx="64">
                  <c:v>9970000000000</c:v>
                </c:pt>
                <c:pt idx="65">
                  <c:v>10047300000000</c:v>
                </c:pt>
                <c:pt idx="66">
                  <c:v>10115300000000</c:v>
                </c:pt>
                <c:pt idx="67">
                  <c:v>10176100000000</c:v>
                </c:pt>
                <c:pt idx="68">
                  <c:v>10230800000000</c:v>
                </c:pt>
                <c:pt idx="69">
                  <c:v>10280100000000</c:v>
                </c:pt>
                <c:pt idx="70">
                  <c:v>10325400000000</c:v>
                </c:pt>
                <c:pt idx="71">
                  <c:v>10367200000000</c:v>
                </c:pt>
                <c:pt idx="72">
                  <c:v>10405900000000</c:v>
                </c:pt>
                <c:pt idx="73">
                  <c:v>10442000000000</c:v>
                </c:pt>
                <c:pt idx="74">
                  <c:v>10475500000000</c:v>
                </c:pt>
                <c:pt idx="75">
                  <c:v>10507200000000</c:v>
                </c:pt>
                <c:pt idx="76">
                  <c:v>10537000000000</c:v>
                </c:pt>
                <c:pt idx="77">
                  <c:v>10565000000000</c:v>
                </c:pt>
                <c:pt idx="78">
                  <c:v>10591800000000</c:v>
                </c:pt>
                <c:pt idx="79">
                  <c:v>10617100000000</c:v>
                </c:pt>
                <c:pt idx="80">
                  <c:v>10641200000000</c:v>
                </c:pt>
                <c:pt idx="81">
                  <c:v>10686200000000</c:v>
                </c:pt>
                <c:pt idx="82">
                  <c:v>10727300000000</c:v>
                </c:pt>
                <c:pt idx="83">
                  <c:v>10765100000000</c:v>
                </c:pt>
                <c:pt idx="84">
                  <c:v>10800000000000</c:v>
                </c:pt>
                <c:pt idx="85">
                  <c:v>10832300000000</c:v>
                </c:pt>
                <c:pt idx="86">
                  <c:v>10862200000000</c:v>
                </c:pt>
                <c:pt idx="87">
                  <c:v>10889800000000</c:v>
                </c:pt>
                <c:pt idx="88">
                  <c:v>10915600000000</c:v>
                </c:pt>
                <c:pt idx="89">
                  <c:v>10939600000000</c:v>
                </c:pt>
                <c:pt idx="90">
                  <c:v>10961900000000</c:v>
                </c:pt>
                <c:pt idx="91">
                  <c:v>10982600000000</c:v>
                </c:pt>
                <c:pt idx="92">
                  <c:v>11002020000000</c:v>
                </c:pt>
                <c:pt idx="93">
                  <c:v>11020170000000</c:v>
                </c:pt>
                <c:pt idx="94">
                  <c:v>11037170000000</c:v>
                </c:pt>
                <c:pt idx="95">
                  <c:v>11053100000000</c:v>
                </c:pt>
                <c:pt idx="96">
                  <c:v>11052540000000</c:v>
                </c:pt>
                <c:pt idx="97">
                  <c:v>11051910000000</c:v>
                </c:pt>
                <c:pt idx="98">
                  <c:v>11051350000000</c:v>
                </c:pt>
                <c:pt idx="99">
                  <c:v>11050840000000</c:v>
                </c:pt>
                <c:pt idx="100">
                  <c:v>11050380000000</c:v>
                </c:pt>
                <c:pt idx="101">
                  <c:v>11049970000000</c:v>
                </c:pt>
                <c:pt idx="102">
                  <c:v>11049600000000</c:v>
                </c:pt>
                <c:pt idx="103">
                  <c:v>11049270000000</c:v>
                </c:pt>
                <c:pt idx="104">
                  <c:v>11048970000000</c:v>
                </c:pt>
                <c:pt idx="105">
                  <c:v>11048710000000</c:v>
                </c:pt>
                <c:pt idx="106">
                  <c:v>11048460000000</c:v>
                </c:pt>
                <c:pt idx="107">
                  <c:v>11048250000000</c:v>
                </c:pt>
                <c:pt idx="108">
                  <c:v>11048050000000</c:v>
                </c:pt>
                <c:pt idx="109">
                  <c:v>11047870000000</c:v>
                </c:pt>
                <c:pt idx="110">
                  <c:v>11047710000000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486-41CD-BA28-9F97097580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0.33889946577884583</c:v>
                </c:pt>
                <c:pt idx="1">
                  <c:v>0.4275474794105788</c:v>
                </c:pt>
                <c:pt idx="2">
                  <c:v>0.49201850273890269</c:v>
                </c:pt>
                <c:pt idx="3">
                  <c:v>0.54062004406303699</c:v>
                </c:pt>
                <c:pt idx="4">
                  <c:v>0.57894980631873727</c:v>
                </c:pt>
                <c:pt idx="5">
                  <c:v>0.60981930761128134</c:v>
                </c:pt>
                <c:pt idx="6">
                  <c:v>0.63527025867389308</c:v>
                </c:pt>
                <c:pt idx="7">
                  <c:v>0.65620927629020487</c:v>
                </c:pt>
                <c:pt idx="8">
                  <c:v>0.67472458116776612</c:v>
                </c:pt>
                <c:pt idx="9">
                  <c:v>0.69006107302915398</c:v>
                </c:pt>
                <c:pt idx="10">
                  <c:v>0.70300811187309442</c:v>
                </c:pt>
                <c:pt idx="11">
                  <c:v>0.71472955887497036</c:v>
                </c:pt>
                <c:pt idx="12">
                  <c:v>0.72471306665755975</c:v>
                </c:pt>
                <c:pt idx="13">
                  <c:v>0.73357052746840845</c:v>
                </c:pt>
                <c:pt idx="14">
                  <c:v>0.74121105178223201</c:v>
                </c:pt>
                <c:pt idx="15">
                  <c:v>0.74850527358425656</c:v>
                </c:pt>
                <c:pt idx="16">
                  <c:v>0.75444279680961779</c:v>
                </c:pt>
                <c:pt idx="17">
                  <c:v>0.75993965374643324</c:v>
                </c:pt>
                <c:pt idx="18">
                  <c:v>0.76495077550667767</c:v>
                </c:pt>
                <c:pt idx="19">
                  <c:v>0.76940676214054382</c:v>
                </c:pt>
                <c:pt idx="20">
                  <c:v>0.77327963413956413</c:v>
                </c:pt>
                <c:pt idx="21">
                  <c:v>0.77658041058527161</c:v>
                </c:pt>
                <c:pt idx="22">
                  <c:v>0.77966975254368165</c:v>
                </c:pt>
                <c:pt idx="23">
                  <c:v>0.78252410741889711</c:v>
                </c:pt>
                <c:pt idx="24">
                  <c:v>0.78507872734846507</c:v>
                </c:pt>
                <c:pt idx="25">
                  <c:v>0.78736098240607355</c:v>
                </c:pt>
                <c:pt idx="26">
                  <c:v>0.78933576070823808</c:v>
                </c:pt>
                <c:pt idx="27">
                  <c:v>0.79093819104150109</c:v>
                </c:pt>
                <c:pt idx="28">
                  <c:v>0.79219293094632626</c:v>
                </c:pt>
                <c:pt idx="29">
                  <c:v>0.79379200776250436</c:v>
                </c:pt>
                <c:pt idx="30">
                  <c:v>0.79463616949870697</c:v>
                </c:pt>
                <c:pt idx="31">
                  <c:v>0.79576206753141954</c:v>
                </c:pt>
                <c:pt idx="32">
                  <c:v>0.79648346048384466</c:v>
                </c:pt>
                <c:pt idx="33">
                  <c:v>0.79712503927079692</c:v>
                </c:pt>
                <c:pt idx="34">
                  <c:v>0.79765182458927242</c:v>
                </c:pt>
                <c:pt idx="35">
                  <c:v>0.79809489517803855</c:v>
                </c:pt>
                <c:pt idx="36">
                  <c:v>0.79841943889970124</c:v>
                </c:pt>
                <c:pt idx="37">
                  <c:v>0.79862817998193192</c:v>
                </c:pt>
                <c:pt idx="38">
                  <c:v>0.79870526736906444</c:v>
                </c:pt>
                <c:pt idx="39">
                  <c:v>0.79862593915504942</c:v>
                </c:pt>
                <c:pt idx="40">
                  <c:v>0.7987284061989024</c:v>
                </c:pt>
                <c:pt idx="41">
                  <c:v>0.7983423863218585</c:v>
                </c:pt>
                <c:pt idx="42">
                  <c:v>0.79844439826244329</c:v>
                </c:pt>
                <c:pt idx="43">
                  <c:v>0.79802739116497101</c:v>
                </c:pt>
                <c:pt idx="44">
                  <c:v>0.79777382653693629</c:v>
                </c:pt>
                <c:pt idx="45">
                  <c:v>0.79733653039907093</c:v>
                </c:pt>
                <c:pt idx="46">
                  <c:v>0.79702589286071235</c:v>
                </c:pt>
                <c:pt idx="47">
                  <c:v>0.79651589654804744</c:v>
                </c:pt>
                <c:pt idx="48">
                  <c:v>0.79580019711697925</c:v>
                </c:pt>
                <c:pt idx="49">
                  <c:v>0.79554141433316505</c:v>
                </c:pt>
                <c:pt idx="50">
                  <c:v>0.79474719928671433</c:v>
                </c:pt>
                <c:pt idx="51">
                  <c:v>0.79436370678728396</c:v>
                </c:pt>
                <c:pt idx="52">
                  <c:v>0.79349187374372165</c:v>
                </c:pt>
                <c:pt idx="53">
                  <c:v>0.79300242916909336</c:v>
                </c:pt>
                <c:pt idx="54">
                  <c:v>0.7923187150413965</c:v>
                </c:pt>
                <c:pt idx="55">
                  <c:v>0.79168992443798225</c:v>
                </c:pt>
                <c:pt idx="56">
                  <c:v>0.79083500233553994</c:v>
                </c:pt>
                <c:pt idx="57">
                  <c:v>0.79008546808113256</c:v>
                </c:pt>
                <c:pt idx="58">
                  <c:v>0.78938189136261172</c:v>
                </c:pt>
                <c:pt idx="59">
                  <c:v>0.78845393040174905</c:v>
                </c:pt>
                <c:pt idx="60">
                  <c:v>0.7836185439609421</c:v>
                </c:pt>
                <c:pt idx="61">
                  <c:v>0.7782678910265548</c:v>
                </c:pt>
                <c:pt idx="62">
                  <c:v>0.77259340850662872</c:v>
                </c:pt>
                <c:pt idx="63">
                  <c:v>0.76722109363482782</c:v>
                </c:pt>
                <c:pt idx="64">
                  <c:v>0.7616132504270231</c:v>
                </c:pt>
                <c:pt idx="65">
                  <c:v>0.75649331320034285</c:v>
                </c:pt>
                <c:pt idx="66">
                  <c:v>0.7513911809104703</c:v>
                </c:pt>
                <c:pt idx="67">
                  <c:v>0.74621552235976163</c:v>
                </c:pt>
                <c:pt idx="68">
                  <c:v>0.74148420115110403</c:v>
                </c:pt>
                <c:pt idx="69">
                  <c:v>0.73708347437858857</c:v>
                </c:pt>
                <c:pt idx="70">
                  <c:v>0.73268280432206356</c:v>
                </c:pt>
                <c:pt idx="71">
                  <c:v>0.72881914481812349</c:v>
                </c:pt>
                <c:pt idx="72">
                  <c:v>0.72488092335586374</c:v>
                </c:pt>
                <c:pt idx="73">
                  <c:v>0.72114878185298514</c:v>
                </c:pt>
                <c:pt idx="74">
                  <c:v>0.71784529031484701</c:v>
                </c:pt>
                <c:pt idx="75">
                  <c:v>0.71440936670923194</c:v>
                </c:pt>
                <c:pt idx="76">
                  <c:v>0.71139436508380427</c:v>
                </c:pt>
                <c:pt idx="77">
                  <c:v>0.7084755600753041</c:v>
                </c:pt>
                <c:pt idx="78">
                  <c:v>0.7056711726649294</c:v>
                </c:pt>
                <c:pt idx="79">
                  <c:v>0.70323778191108444</c:v>
                </c:pt>
                <c:pt idx="80">
                  <c:v>0.69833582868923061</c:v>
                </c:pt>
                <c:pt idx="81">
                  <c:v>0.69427943612632026</c:v>
                </c:pt>
                <c:pt idx="82">
                  <c:v>0.69046560252825251</c:v>
                </c:pt>
                <c:pt idx="83">
                  <c:v>0.68713715072889869</c:v>
                </c:pt>
                <c:pt idx="84">
                  <c:v>0.6839942761894815</c:v>
                </c:pt>
                <c:pt idx="85">
                  <c:v>0.68129326246420896</c:v>
                </c:pt>
                <c:pt idx="86">
                  <c:v>0.67875040433342593</c:v>
                </c:pt>
                <c:pt idx="87">
                  <c:v>0.67660331435356269</c:v>
                </c:pt>
                <c:pt idx="88">
                  <c:v>0.67457732670347692</c:v>
                </c:pt>
                <c:pt idx="89">
                  <c:v>0.67293476639352301</c:v>
                </c:pt>
                <c:pt idx="90">
                  <c:v>0.67139667367043898</c:v>
                </c:pt>
                <c:pt idx="91">
                  <c:v>0.66994230157523493</c:v>
                </c:pt>
                <c:pt idx="92">
                  <c:v>0.66883891997825495</c:v>
                </c:pt>
                <c:pt idx="93">
                  <c:v>0.6678087408979626</c:v>
                </c:pt>
                <c:pt idx="94">
                  <c:v>0.66684627848990474</c:v>
                </c:pt>
                <c:pt idx="95">
                  <c:v>0.66178733202766371</c:v>
                </c:pt>
                <c:pt idx="96">
                  <c:v>0.65726814022496505</c:v>
                </c:pt>
                <c:pt idx="97">
                  <c:v>0.65301236609233726</c:v>
                </c:pt>
                <c:pt idx="98">
                  <c:v>0.64955746484647303</c:v>
                </c:pt>
                <c:pt idx="99">
                  <c:v>0.64609932125713709</c:v>
                </c:pt>
                <c:pt idx="100">
                  <c:v>0.64317418376658775</c:v>
                </c:pt>
                <c:pt idx="101">
                  <c:v>0.64051462140107496</c:v>
                </c:pt>
                <c:pt idx="102">
                  <c:v>0.63812068972407676</c:v>
                </c:pt>
                <c:pt idx="103">
                  <c:v>0.63599301414864717</c:v>
                </c:pt>
                <c:pt idx="104">
                  <c:v>0.63413105975309358</c:v>
                </c:pt>
                <c:pt idx="105">
                  <c:v>0.63226844545495275</c:v>
                </c:pt>
                <c:pt idx="106">
                  <c:v>0.63067160717887893</c:v>
                </c:pt>
                <c:pt idx="107">
                  <c:v>0.6293422863431164</c:v>
                </c:pt>
                <c:pt idx="108">
                  <c:v>0.62801178048366657</c:v>
                </c:pt>
                <c:pt idx="109">
                  <c:v>0.62694825256521935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486-41CD-BA28-9F9709758099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0.2841621395737568</c:v>
                </c:pt>
                <c:pt idx="1">
                  <c:v>0.35821147356580429</c:v>
                </c:pt>
                <c:pt idx="2">
                  <c:v>0.41214396474332815</c:v>
                </c:pt>
                <c:pt idx="3">
                  <c:v>0.45223964722655086</c:v>
                </c:pt>
                <c:pt idx="4">
                  <c:v>0.48399531709545701</c:v>
                </c:pt>
                <c:pt idx="5">
                  <c:v>0.50945846169513964</c:v>
                </c:pt>
                <c:pt idx="6">
                  <c:v>0.53022737301716327</c:v>
                </c:pt>
                <c:pt idx="7">
                  <c:v>0.54762673555053276</c:v>
                </c:pt>
                <c:pt idx="8">
                  <c:v>0.56231954287560315</c:v>
                </c:pt>
                <c:pt idx="9">
                  <c:v>0.5747807310874592</c:v>
                </c:pt>
                <c:pt idx="10">
                  <c:v>0.58551421442750728</c:v>
                </c:pt>
                <c:pt idx="11">
                  <c:v>0.59476633556203407</c:v>
                </c:pt>
                <c:pt idx="12">
                  <c:v>0.60291200107602816</c:v>
                </c:pt>
                <c:pt idx="13">
                  <c:v>0.61002178649237471</c:v>
                </c:pt>
                <c:pt idx="14">
                  <c:v>0.61634327180943371</c:v>
                </c:pt>
                <c:pt idx="15">
                  <c:v>0.62182448923204447</c:v>
                </c:pt>
                <c:pt idx="16">
                  <c:v>0.62685271132137621</c:v>
                </c:pt>
                <c:pt idx="17">
                  <c:v>0.63112763030817409</c:v>
                </c:pt>
                <c:pt idx="18">
                  <c:v>0.63492290938270191</c:v>
                </c:pt>
                <c:pt idx="19">
                  <c:v>0.63832478392242287</c:v>
                </c:pt>
                <c:pt idx="20">
                  <c:v>0.6413052480468211</c:v>
                </c:pt>
                <c:pt idx="21">
                  <c:v>0.64400521285838397</c:v>
                </c:pt>
                <c:pt idx="22">
                  <c:v>0.64638579982891364</c:v>
                </c:pt>
                <c:pt idx="23">
                  <c:v>0.64843358891260239</c:v>
                </c:pt>
                <c:pt idx="24">
                  <c:v>0.65023004340932133</c:v>
                </c:pt>
                <c:pt idx="25">
                  <c:v>0.65179728706543638</c:v>
                </c:pt>
                <c:pt idx="26">
                  <c:v>0.65323255637000022</c:v>
                </c:pt>
                <c:pt idx="27">
                  <c:v>0.654477508997655</c:v>
                </c:pt>
                <c:pt idx="28">
                  <c:v>0.65542443757832958</c:v>
                </c:pt>
                <c:pt idx="29">
                  <c:v>0.65628954384068205</c:v>
                </c:pt>
                <c:pt idx="30">
                  <c:v>0.65706844513679297</c:v>
                </c:pt>
                <c:pt idx="31">
                  <c:v>0.65759637188208619</c:v>
                </c:pt>
                <c:pt idx="32">
                  <c:v>0.65814337311933413</c:v>
                </c:pt>
                <c:pt idx="33">
                  <c:v>0.65844109621544666</c:v>
                </c:pt>
                <c:pt idx="34">
                  <c:v>0.65870025900635742</c:v>
                </c:pt>
                <c:pt idx="35">
                  <c:v>0.6588282044389383</c:v>
                </c:pt>
                <c:pt idx="36">
                  <c:v>0.6589133790638021</c:v>
                </c:pt>
                <c:pt idx="37">
                  <c:v>0.65884143529194727</c:v>
                </c:pt>
                <c:pt idx="38">
                  <c:v>0.65882946056189562</c:v>
                </c:pt>
                <c:pt idx="39">
                  <c:v>0.65862603070475145</c:v>
                </c:pt>
                <c:pt idx="40">
                  <c:v>0.65834767641996561</c:v>
                </c:pt>
                <c:pt idx="41">
                  <c:v>0.65810810810810816</c:v>
                </c:pt>
                <c:pt idx="42">
                  <c:v>0.657772400891667</c:v>
                </c:pt>
                <c:pt idx="43">
                  <c:v>0.65733455185787848</c:v>
                </c:pt>
                <c:pt idx="44">
                  <c:v>0.65692135354857317</c:v>
                </c:pt>
                <c:pt idx="45">
                  <c:v>0.65640731254967766</c:v>
                </c:pt>
                <c:pt idx="46">
                  <c:v>0.65588904397138181</c:v>
                </c:pt>
                <c:pt idx="47">
                  <c:v>0.65536636610347543</c:v>
                </c:pt>
                <c:pt idx="48">
                  <c:v>0.65472298504860293</c:v>
                </c:pt>
                <c:pt idx="49">
                  <c:v>0.65419140552920363</c:v>
                </c:pt>
                <c:pt idx="50">
                  <c:v>0.65353257931273112</c:v>
                </c:pt>
                <c:pt idx="51">
                  <c:v>0.65284136816590355</c:v>
                </c:pt>
                <c:pt idx="52">
                  <c:v>0.65216691178838659</c:v>
                </c:pt>
                <c:pt idx="53">
                  <c:v>0.65143896437359583</c:v>
                </c:pt>
                <c:pt idx="54">
                  <c:v>0.65070647827246064</c:v>
                </c:pt>
                <c:pt idx="55">
                  <c:v>0.64991389756999807</c:v>
                </c:pt>
                <c:pt idx="56">
                  <c:v>0.64919512944692304</c:v>
                </c:pt>
                <c:pt idx="57">
                  <c:v>0.64845731191885037</c:v>
                </c:pt>
                <c:pt idx="58">
                  <c:v>0.64754720161834123</c:v>
                </c:pt>
                <c:pt idx="59">
                  <c:v>0.64681530670141008</c:v>
                </c:pt>
                <c:pt idx="60">
                  <c:v>0.6416614040354891</c:v>
                </c:pt>
                <c:pt idx="61">
                  <c:v>0.63636363636363635</c:v>
                </c:pt>
                <c:pt idx="62">
                  <c:v>0.63087587916814247</c:v>
                </c:pt>
                <c:pt idx="63">
                  <c:v>0.62537612838515544</c:v>
                </c:pt>
                <c:pt idx="64">
                  <c:v>0.62006708269883448</c:v>
                </c:pt>
                <c:pt idx="65">
                  <c:v>0.61481122655778875</c:v>
                </c:pt>
                <c:pt idx="66">
                  <c:v>0.60976208960210687</c:v>
                </c:pt>
                <c:pt idx="67">
                  <c:v>0.60493803026156312</c:v>
                </c:pt>
                <c:pt idx="68">
                  <c:v>0.60028598943590039</c:v>
                </c:pt>
                <c:pt idx="69">
                  <c:v>0.5958122687740911</c:v>
                </c:pt>
                <c:pt idx="70">
                  <c:v>0.59157728219770045</c:v>
                </c:pt>
                <c:pt idx="71">
                  <c:v>0.58755129301646181</c:v>
                </c:pt>
                <c:pt idx="72">
                  <c:v>0.58370044052863435</c:v>
                </c:pt>
                <c:pt idx="73">
                  <c:v>0.58011550761300179</c:v>
                </c:pt>
                <c:pt idx="74">
                  <c:v>0.57665220039591902</c:v>
                </c:pt>
                <c:pt idx="75">
                  <c:v>0.57340799088924743</c:v>
                </c:pt>
                <c:pt idx="76">
                  <c:v>0.57037387600567913</c:v>
                </c:pt>
                <c:pt idx="77">
                  <c:v>0.56751449234313334</c:v>
                </c:pt>
                <c:pt idx="78">
                  <c:v>0.56474931949402374</c:v>
                </c:pt>
                <c:pt idx="79">
                  <c:v>0.56215464421305872</c:v>
                </c:pt>
                <c:pt idx="80">
                  <c:v>0.55735434485598245</c:v>
                </c:pt>
                <c:pt idx="81">
                  <c:v>0.55307486506390235</c:v>
                </c:pt>
                <c:pt idx="82">
                  <c:v>0.54918207912606476</c:v>
                </c:pt>
                <c:pt idx="83">
                  <c:v>0.54574074074074075</c:v>
                </c:pt>
                <c:pt idx="84">
                  <c:v>0.54263637454649516</c:v>
                </c:pt>
                <c:pt idx="85">
                  <c:v>0.5398538049382261</c:v>
                </c:pt>
                <c:pt idx="86">
                  <c:v>0.53729177762677005</c:v>
                </c:pt>
                <c:pt idx="87">
                  <c:v>0.53501410824874496</c:v>
                </c:pt>
                <c:pt idx="88">
                  <c:v>0.533017660609163</c:v>
                </c:pt>
                <c:pt idx="89">
                  <c:v>0.53120353223437544</c:v>
                </c:pt>
                <c:pt idx="90">
                  <c:v>0.52956494819077449</c:v>
                </c:pt>
                <c:pt idx="91">
                  <c:v>0.52808484260163135</c:v>
                </c:pt>
                <c:pt idx="92">
                  <c:v>0.52676138389879645</c:v>
                </c:pt>
                <c:pt idx="93">
                  <c:v>0.52558762798797154</c:v>
                </c:pt>
                <c:pt idx="94">
                  <c:v>0.52446824872660158</c:v>
                </c:pt>
                <c:pt idx="95">
                  <c:v>0.52024240581802916</c:v>
                </c:pt>
                <c:pt idx="96">
                  <c:v>0.51638133137168141</c:v>
                </c:pt>
                <c:pt idx="97">
                  <c:v>0.51287851710424515</c:v>
                </c:pt>
                <c:pt idx="98">
                  <c:v>0.50982549742824979</c:v>
                </c:pt>
                <c:pt idx="99">
                  <c:v>0.50704138681203725</c:v>
                </c:pt>
                <c:pt idx="100">
                  <c:v>0.50452625663237094</c:v>
                </c:pt>
                <c:pt idx="101">
                  <c:v>0.50228062554300612</c:v>
                </c:pt>
                <c:pt idx="102">
                  <c:v>0.50021404128960556</c:v>
                </c:pt>
                <c:pt idx="103">
                  <c:v>0.4984174995497318</c:v>
                </c:pt>
                <c:pt idx="104">
                  <c:v>0.4968000789232408</c:v>
                </c:pt>
                <c:pt idx="105">
                  <c:v>0.49527264433233231</c:v>
                </c:pt>
                <c:pt idx="106">
                  <c:v>0.49392437716380422</c:v>
                </c:pt>
                <c:pt idx="107">
                  <c:v>0.49275664031209127</c:v>
                </c:pt>
                <c:pt idx="108">
                  <c:v>0.49167848644127782</c:v>
                </c:pt>
                <c:pt idx="109">
                  <c:v>0.49068992578552478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486-41CD-BA28-9F9709758099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840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0.69234373374947555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486-41CD-BA28-9F9709758099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840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0.56412372178702819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486-41CD-BA28-9F9709758099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0.28852381947346428</c:v>
                </c:pt>
                <c:pt idx="1">
                  <c:v>0.2487103487064117</c:v>
                </c:pt>
                <c:pt idx="2">
                  <c:v>0.22009793519954296</c:v>
                </c:pt>
                <c:pt idx="3">
                  <c:v>0.19687742448857795</c:v>
                </c:pt>
                <c:pt idx="4">
                  <c:v>0.1775768824419634</c:v>
                </c:pt>
                <c:pt idx="5">
                  <c:v>0.16139700078926597</c:v>
                </c:pt>
                <c:pt idx="6">
                  <c:v>0.14778154539331584</c:v>
                </c:pt>
                <c:pt idx="7">
                  <c:v>0.13626972338822516</c:v>
                </c:pt>
                <c:pt idx="8">
                  <c:v>0.12651563793486381</c:v>
                </c:pt>
                <c:pt idx="9">
                  <c:v>0.118184892897407</c:v>
                </c:pt>
                <c:pt idx="10">
                  <c:v>0.11103462091824655</c:v>
                </c:pt>
                <c:pt idx="11">
                  <c:v>0.10486304837386311</c:v>
                </c:pt>
                <c:pt idx="12">
                  <c:v>9.9504186421870269E-2</c:v>
                </c:pt>
                <c:pt idx="13">
                  <c:v>9.4836438721425553E-2</c:v>
                </c:pt>
                <c:pt idx="14">
                  <c:v>9.0739233317557969E-2</c:v>
                </c:pt>
                <c:pt idx="15">
                  <c:v>8.7115293106359459E-2</c:v>
                </c:pt>
                <c:pt idx="16">
                  <c:v>8.3883881785789149E-2</c:v>
                </c:pt>
                <c:pt idx="17">
                  <c:v>8.0992566361321669E-2</c:v>
                </c:pt>
                <c:pt idx="18">
                  <c:v>7.8393276781108495E-2</c:v>
                </c:pt>
                <c:pt idx="19">
                  <c:v>7.6040475019324011E-2</c:v>
                </c:pt>
                <c:pt idx="20">
                  <c:v>7.3901940755873335E-2</c:v>
                </c:pt>
                <c:pt idx="21">
                  <c:v>7.1954007384882709E-2</c:v>
                </c:pt>
                <c:pt idx="22">
                  <c:v>7.0171621043627036E-2</c:v>
                </c:pt>
                <c:pt idx="23">
                  <c:v>6.8536215845914683E-2</c:v>
                </c:pt>
                <c:pt idx="24">
                  <c:v>6.7027631202724133E-2</c:v>
                </c:pt>
                <c:pt idx="25">
                  <c:v>6.5637488289721907E-2</c:v>
                </c:pt>
                <c:pt idx="26">
                  <c:v>6.4351459659624119E-2</c:v>
                </c:pt>
                <c:pt idx="27">
                  <c:v>6.315363103971508E-2</c:v>
                </c:pt>
                <c:pt idx="28">
                  <c:v>6.2038739778381667E-2</c:v>
                </c:pt>
                <c:pt idx="29">
                  <c:v>6.0997211199429954E-2</c:v>
                </c:pt>
                <c:pt idx="30">
                  <c:v>6.0023001655145555E-2</c:v>
                </c:pt>
                <c:pt idx="31">
                  <c:v>5.9106358855598978E-2</c:v>
                </c:pt>
                <c:pt idx="32">
                  <c:v>5.8247781472002297E-2</c:v>
                </c:pt>
                <c:pt idx="33">
                  <c:v>5.7439909835093131E-2</c:v>
                </c:pt>
                <c:pt idx="34">
                  <c:v>5.6676242053214032E-2</c:v>
                </c:pt>
                <c:pt idx="35">
                  <c:v>5.5957387127312679E-2</c:v>
                </c:pt>
                <c:pt idx="36">
                  <c:v>5.5278038928932065E-2</c:v>
                </c:pt>
                <c:pt idx="37">
                  <c:v>5.4636564892537591E-2</c:v>
                </c:pt>
                <c:pt idx="38">
                  <c:v>5.4028828085613455E-2</c:v>
                </c:pt>
                <c:pt idx="39">
                  <c:v>5.3451551182178487E-2</c:v>
                </c:pt>
                <c:pt idx="40">
                  <c:v>5.290288975450675E-2</c:v>
                </c:pt>
                <c:pt idx="41">
                  <c:v>5.2381869369369366E-2</c:v>
                </c:pt>
                <c:pt idx="42">
                  <c:v>5.1885158674149501E-2</c:v>
                </c:pt>
                <c:pt idx="43">
                  <c:v>5.1410850812473534E-2</c:v>
                </c:pt>
                <c:pt idx="44">
                  <c:v>5.0959595399443232E-2</c:v>
                </c:pt>
                <c:pt idx="45">
                  <c:v>5.0529122140775415E-2</c:v>
                </c:pt>
                <c:pt idx="46">
                  <c:v>5.0117264344825316E-2</c:v>
                </c:pt>
                <c:pt idx="47">
                  <c:v>4.9723474568852316E-2</c:v>
                </c:pt>
                <c:pt idx="48">
                  <c:v>4.9346257791726605E-2</c:v>
                </c:pt>
                <c:pt idx="49">
                  <c:v>4.8986204126822176E-2</c:v>
                </c:pt>
                <c:pt idx="50">
                  <c:v>4.8641140978785059E-2</c:v>
                </c:pt>
                <c:pt idx="51">
                  <c:v>4.8309183948289793E-2</c:v>
                </c:pt>
                <c:pt idx="52">
                  <c:v>4.7993902373565503E-2</c:v>
                </c:pt>
                <c:pt idx="53">
                  <c:v>4.7689633037338183E-2</c:v>
                </c:pt>
                <c:pt idx="54">
                  <c:v>4.7399200213276461E-2</c:v>
                </c:pt>
                <c:pt idx="55">
                  <c:v>4.711833237663967E-2</c:v>
                </c:pt>
                <c:pt idx="56">
                  <c:v>4.684834098110488E-2</c:v>
                </c:pt>
                <c:pt idx="57">
                  <c:v>4.6590236686390535E-2</c:v>
                </c:pt>
                <c:pt idx="58">
                  <c:v>4.633976736345246E-2</c:v>
                </c:pt>
                <c:pt idx="59">
                  <c:v>4.6099144724399521E-2</c:v>
                </c:pt>
                <c:pt idx="60">
                  <c:v>4.4821053285434766E-2</c:v>
                </c:pt>
                <c:pt idx="61">
                  <c:v>4.3774823601595257E-2</c:v>
                </c:pt>
                <c:pt idx="62">
                  <c:v>4.2902190962910487E-2</c:v>
                </c:pt>
                <c:pt idx="63">
                  <c:v>4.2164192577733198E-2</c:v>
                </c:pt>
                <c:pt idx="64">
                  <c:v>4.1531754799796962E-2</c:v>
                </c:pt>
                <c:pt idx="65">
                  <c:v>4.0983856138720555E-2</c:v>
                </c:pt>
                <c:pt idx="66">
                  <c:v>4.0501960476017333E-2</c:v>
                </c:pt>
                <c:pt idx="67">
                  <c:v>4.0073796770536026E-2</c:v>
                </c:pt>
                <c:pt idx="68">
                  <c:v>3.969212361747454E-2</c:v>
                </c:pt>
                <c:pt idx="69">
                  <c:v>3.9345303813895831E-2</c:v>
                </c:pt>
                <c:pt idx="70">
                  <c:v>3.9028763793502584E-2</c:v>
                </c:pt>
                <c:pt idx="71">
                  <c:v>3.8738119720543154E-2</c:v>
                </c:pt>
                <c:pt idx="72">
                  <c:v>3.846945029687799E-2</c:v>
                </c:pt>
                <c:pt idx="73">
                  <c:v>3.8221087298935613E-2</c:v>
                </c:pt>
                <c:pt idx="74">
                  <c:v>3.7988807674737321E-2</c:v>
                </c:pt>
                <c:pt idx="75">
                  <c:v>3.7771566859637465E-2</c:v>
                </c:pt>
                <c:pt idx="76">
                  <c:v>3.7568102224325606E-2</c:v>
                </c:pt>
                <c:pt idx="77">
                  <c:v>3.7375328083989502E-2</c:v>
                </c:pt>
                <c:pt idx="78">
                  <c:v>3.7193772310706315E-2</c:v>
                </c:pt>
                <c:pt idx="79">
                  <c:v>3.7021764462654587E-2</c:v>
                </c:pt>
                <c:pt idx="80">
                  <c:v>3.6703224719731989E-2</c:v>
                </c:pt>
                <c:pt idx="81">
                  <c:v>3.6414568437537868E-2</c:v>
                </c:pt>
                <c:pt idx="82">
                  <c:v>3.6150987914650122E-2</c:v>
                </c:pt>
                <c:pt idx="83">
                  <c:v>3.5909444444444445E-2</c:v>
                </c:pt>
                <c:pt idx="84">
                  <c:v>3.5687619434469131E-2</c:v>
                </c:pt>
                <c:pt idx="85">
                  <c:v>3.54831433779529E-2</c:v>
                </c:pt>
                <c:pt idx="86">
                  <c:v>3.5295322228140094E-2</c:v>
                </c:pt>
                <c:pt idx="87">
                  <c:v>3.5121111070394666E-2</c:v>
                </c:pt>
                <c:pt idx="88">
                  <c:v>3.4959596328933418E-2</c:v>
                </c:pt>
                <c:pt idx="89">
                  <c:v>3.4810023809741013E-2</c:v>
                </c:pt>
                <c:pt idx="90">
                  <c:v>3.4671662447872086E-2</c:v>
                </c:pt>
                <c:pt idx="91">
                  <c:v>3.4542747604530806E-2</c:v>
                </c:pt>
                <c:pt idx="92">
                  <c:v>3.4422427240233137E-2</c:v>
                </c:pt>
                <c:pt idx="93">
                  <c:v>3.4310153780362174E-2</c:v>
                </c:pt>
                <c:pt idx="94">
                  <c:v>3.4205336059567E-2</c:v>
                </c:pt>
                <c:pt idx="95">
                  <c:v>3.4198021450272967E-2</c:v>
                </c:pt>
                <c:pt idx="96">
                  <c:v>3.4202142435108503E-2</c:v>
                </c:pt>
                <c:pt idx="97">
                  <c:v>3.4205866251634416E-2</c:v>
                </c:pt>
                <c:pt idx="98">
                  <c:v>3.4209254681092115E-2</c:v>
                </c:pt>
                <c:pt idx="99">
                  <c:v>3.4212307631049793E-2</c:v>
                </c:pt>
                <c:pt idx="100">
                  <c:v>3.4215025018167471E-2</c:v>
                </c:pt>
                <c:pt idx="101">
                  <c:v>3.4217528236316248E-2</c:v>
                </c:pt>
                <c:pt idx="102">
                  <c:v>3.4219726733078291E-2</c:v>
                </c:pt>
                <c:pt idx="103">
                  <c:v>3.422174193612617E-2</c:v>
                </c:pt>
                <c:pt idx="104">
                  <c:v>3.4223452330634077E-2</c:v>
                </c:pt>
                <c:pt idx="105">
                  <c:v>3.4225131828327204E-2</c:v>
                </c:pt>
                <c:pt idx="106">
                  <c:v>3.4226506460299143E-2</c:v>
                </c:pt>
                <c:pt idx="107">
                  <c:v>3.4227850163603531E-2</c:v>
                </c:pt>
                <c:pt idx="108">
                  <c:v>3.4229041435136366E-2</c:v>
                </c:pt>
                <c:pt idx="109">
                  <c:v>3.423008026097716E-2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486-41CD-BA28-9F97097580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2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  <c:majorUnit val="5000000000000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decan-2-nitrate SOA yields (2G DHF)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327900000000</c:v>
                </c:pt>
                <c:pt idx="2">
                  <c:v>779000000000</c:v>
                </c:pt>
                <c:pt idx="3">
                  <c:v>1233000000000</c:v>
                </c:pt>
                <c:pt idx="4">
                  <c:v>1660000000000</c:v>
                </c:pt>
                <c:pt idx="5">
                  <c:v>2054000000000</c:v>
                </c:pt>
                <c:pt idx="6">
                  <c:v>2417000000000</c:v>
                </c:pt>
                <c:pt idx="7">
                  <c:v>2749000000000</c:v>
                </c:pt>
                <c:pt idx="8">
                  <c:v>3055000000000</c:v>
                </c:pt>
                <c:pt idx="9">
                  <c:v>3336000000000</c:v>
                </c:pt>
                <c:pt idx="10">
                  <c:v>3595000000000</c:v>
                </c:pt>
                <c:pt idx="11">
                  <c:v>3835000000000</c:v>
                </c:pt>
                <c:pt idx="12">
                  <c:v>4057000000000</c:v>
                </c:pt>
                <c:pt idx="13">
                  <c:v>4262000000000</c:v>
                </c:pt>
                <c:pt idx="14">
                  <c:v>4453000000000</c:v>
                </c:pt>
                <c:pt idx="15">
                  <c:v>4630000000000</c:v>
                </c:pt>
                <c:pt idx="16">
                  <c:v>4795000000000</c:v>
                </c:pt>
                <c:pt idx="17">
                  <c:v>4949000000000</c:v>
                </c:pt>
                <c:pt idx="18">
                  <c:v>5092000000000</c:v>
                </c:pt>
                <c:pt idx="19">
                  <c:v>5226000000000</c:v>
                </c:pt>
                <c:pt idx="20">
                  <c:v>5351000000000</c:v>
                </c:pt>
                <c:pt idx="21">
                  <c:v>5469000000000</c:v>
                </c:pt>
                <c:pt idx="22">
                  <c:v>5578000000000</c:v>
                </c:pt>
                <c:pt idx="23">
                  <c:v>5681000000000</c:v>
                </c:pt>
                <c:pt idx="24">
                  <c:v>5777000000000</c:v>
                </c:pt>
                <c:pt idx="25">
                  <c:v>5868000000000</c:v>
                </c:pt>
                <c:pt idx="26">
                  <c:v>5953000000000</c:v>
                </c:pt>
                <c:pt idx="27">
                  <c:v>6032000000000</c:v>
                </c:pt>
                <c:pt idx="28">
                  <c:v>6107000000000</c:v>
                </c:pt>
                <c:pt idx="29">
                  <c:v>6177000000000</c:v>
                </c:pt>
                <c:pt idx="30">
                  <c:v>6244000000000</c:v>
                </c:pt>
                <c:pt idx="31">
                  <c:v>6306000000000</c:v>
                </c:pt>
                <c:pt idx="32">
                  <c:v>6364000000000</c:v>
                </c:pt>
                <c:pt idx="33">
                  <c:v>6419000000000</c:v>
                </c:pt>
                <c:pt idx="34">
                  <c:v>6470000000000</c:v>
                </c:pt>
                <c:pt idx="35">
                  <c:v>6518000000000</c:v>
                </c:pt>
                <c:pt idx="36">
                  <c:v>6564000000000</c:v>
                </c:pt>
                <c:pt idx="37">
                  <c:v>6607000000000</c:v>
                </c:pt>
                <c:pt idx="38">
                  <c:v>6647000000000</c:v>
                </c:pt>
                <c:pt idx="39">
                  <c:v>6684000000000</c:v>
                </c:pt>
                <c:pt idx="40">
                  <c:v>6720000000000</c:v>
                </c:pt>
                <c:pt idx="41">
                  <c:v>6753000000000</c:v>
                </c:pt>
                <c:pt idx="42">
                  <c:v>6784000000000</c:v>
                </c:pt>
                <c:pt idx="43">
                  <c:v>6813000000000</c:v>
                </c:pt>
                <c:pt idx="44">
                  <c:v>6840000000000</c:v>
                </c:pt>
                <c:pt idx="45">
                  <c:v>6866000000000</c:v>
                </c:pt>
                <c:pt idx="46">
                  <c:v>6890000000000</c:v>
                </c:pt>
                <c:pt idx="47">
                  <c:v>6912000000000</c:v>
                </c:pt>
                <c:pt idx="48">
                  <c:v>6933000000000</c:v>
                </c:pt>
                <c:pt idx="49">
                  <c:v>6952000000000</c:v>
                </c:pt>
                <c:pt idx="50">
                  <c:v>6971000000000</c:v>
                </c:pt>
                <c:pt idx="51">
                  <c:v>6987000000000</c:v>
                </c:pt>
                <c:pt idx="52">
                  <c:v>7003000000000</c:v>
                </c:pt>
                <c:pt idx="53">
                  <c:v>7017000000000</c:v>
                </c:pt>
                <c:pt idx="54">
                  <c:v>7031000000000</c:v>
                </c:pt>
                <c:pt idx="55">
                  <c:v>7043000000000</c:v>
                </c:pt>
                <c:pt idx="56">
                  <c:v>7055000000000</c:v>
                </c:pt>
                <c:pt idx="57">
                  <c:v>7065000000000</c:v>
                </c:pt>
                <c:pt idx="58">
                  <c:v>7075000000000</c:v>
                </c:pt>
                <c:pt idx="59">
                  <c:v>7083000000000</c:v>
                </c:pt>
                <c:pt idx="60">
                  <c:v>7091000000000</c:v>
                </c:pt>
                <c:pt idx="61">
                  <c:v>7124000000000</c:v>
                </c:pt>
                <c:pt idx="62">
                  <c:v>7138000000000</c:v>
                </c:pt>
                <c:pt idx="63">
                  <c:v>7136000000000</c:v>
                </c:pt>
                <c:pt idx="64">
                  <c:v>7124000000000</c:v>
                </c:pt>
                <c:pt idx="65">
                  <c:v>7104000000000</c:v>
                </c:pt>
                <c:pt idx="66">
                  <c:v>7079000000000</c:v>
                </c:pt>
                <c:pt idx="67">
                  <c:v>7050000000000</c:v>
                </c:pt>
                <c:pt idx="68">
                  <c:v>7019000000000</c:v>
                </c:pt>
                <c:pt idx="69">
                  <c:v>6987000000000</c:v>
                </c:pt>
                <c:pt idx="70">
                  <c:v>6955000000000</c:v>
                </c:pt>
                <c:pt idx="71">
                  <c:v>6923000000000</c:v>
                </c:pt>
                <c:pt idx="72">
                  <c:v>6891000000000</c:v>
                </c:pt>
                <c:pt idx="73">
                  <c:v>6860000000000</c:v>
                </c:pt>
                <c:pt idx="74">
                  <c:v>6829000000000</c:v>
                </c:pt>
                <c:pt idx="75">
                  <c:v>6800000000000</c:v>
                </c:pt>
                <c:pt idx="76">
                  <c:v>6772000000000</c:v>
                </c:pt>
                <c:pt idx="77">
                  <c:v>6745000000000</c:v>
                </c:pt>
                <c:pt idx="78">
                  <c:v>6720000000000</c:v>
                </c:pt>
                <c:pt idx="79">
                  <c:v>6695000000000</c:v>
                </c:pt>
                <c:pt idx="80">
                  <c:v>6672000000000</c:v>
                </c:pt>
                <c:pt idx="81">
                  <c:v>6628000000000</c:v>
                </c:pt>
                <c:pt idx="82">
                  <c:v>6589000000000</c:v>
                </c:pt>
                <c:pt idx="83">
                  <c:v>6554000000000</c:v>
                </c:pt>
                <c:pt idx="84">
                  <c:v>6522000000000</c:v>
                </c:pt>
                <c:pt idx="85">
                  <c:v>6494000000000</c:v>
                </c:pt>
                <c:pt idx="86">
                  <c:v>6468000000000</c:v>
                </c:pt>
                <c:pt idx="87">
                  <c:v>6445000000000</c:v>
                </c:pt>
                <c:pt idx="88">
                  <c:v>6425000000000</c:v>
                </c:pt>
                <c:pt idx="89">
                  <c:v>6407000000000</c:v>
                </c:pt>
                <c:pt idx="90">
                  <c:v>6391000000000</c:v>
                </c:pt>
                <c:pt idx="91">
                  <c:v>6376000000000</c:v>
                </c:pt>
                <c:pt idx="92">
                  <c:v>6364000000000</c:v>
                </c:pt>
                <c:pt idx="93">
                  <c:v>6353000000000</c:v>
                </c:pt>
                <c:pt idx="94">
                  <c:v>6343000000000</c:v>
                </c:pt>
                <c:pt idx="95">
                  <c:v>6334000000000</c:v>
                </c:pt>
                <c:pt idx="96">
                  <c:v>6274000000000</c:v>
                </c:pt>
                <c:pt idx="97">
                  <c:v>6218000000000</c:v>
                </c:pt>
                <c:pt idx="98">
                  <c:v>6168000000000</c:v>
                </c:pt>
                <c:pt idx="99">
                  <c:v>6124000000000</c:v>
                </c:pt>
                <c:pt idx="100">
                  <c:v>6083000000000</c:v>
                </c:pt>
                <c:pt idx="101">
                  <c:v>6047000000000</c:v>
                </c:pt>
                <c:pt idx="102">
                  <c:v>6015000000000</c:v>
                </c:pt>
                <c:pt idx="103">
                  <c:v>5986000000000</c:v>
                </c:pt>
                <c:pt idx="104">
                  <c:v>5960000000000</c:v>
                </c:pt>
                <c:pt idx="105">
                  <c:v>5936000000000</c:v>
                </c:pt>
                <c:pt idx="106">
                  <c:v>5915000000000</c:v>
                </c:pt>
                <c:pt idx="107">
                  <c:v>5896000000000</c:v>
                </c:pt>
                <c:pt idx="108">
                  <c:v>5879000000000</c:v>
                </c:pt>
                <c:pt idx="109">
                  <c:v>5863000000000</c:v>
                </c:pt>
                <c:pt idx="110">
                  <c:v>5850000000000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57E-46A4-AFB2-884B91747EA2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1041100000000</c:v>
                </c:pt>
                <c:pt idx="2">
                  <c:v>1939100000000</c:v>
                </c:pt>
                <c:pt idx="3">
                  <c:v>2675100000000</c:v>
                </c:pt>
                <c:pt idx="4">
                  <c:v>3293900000000</c:v>
                </c:pt>
                <c:pt idx="5">
                  <c:v>3825500000000</c:v>
                </c:pt>
                <c:pt idx="6">
                  <c:v>4290300000000</c:v>
                </c:pt>
                <c:pt idx="7">
                  <c:v>4702500000000</c:v>
                </c:pt>
                <c:pt idx="8">
                  <c:v>5072000000000</c:v>
                </c:pt>
                <c:pt idx="9">
                  <c:v>5405300000000</c:v>
                </c:pt>
                <c:pt idx="10">
                  <c:v>5709100000000</c:v>
                </c:pt>
                <c:pt idx="11">
                  <c:v>5987300000000</c:v>
                </c:pt>
                <c:pt idx="12">
                  <c:v>6243100000000</c:v>
                </c:pt>
                <c:pt idx="13">
                  <c:v>6478500000000</c:v>
                </c:pt>
                <c:pt idx="14">
                  <c:v>6695800000000</c:v>
                </c:pt>
                <c:pt idx="15">
                  <c:v>6897000000000</c:v>
                </c:pt>
                <c:pt idx="16">
                  <c:v>7084500000000</c:v>
                </c:pt>
                <c:pt idx="17">
                  <c:v>7260500000000</c:v>
                </c:pt>
                <c:pt idx="18">
                  <c:v>7425300000000</c:v>
                </c:pt>
                <c:pt idx="19">
                  <c:v>7579600000000</c:v>
                </c:pt>
                <c:pt idx="20">
                  <c:v>7724500000000</c:v>
                </c:pt>
                <c:pt idx="21">
                  <c:v>7861400000000</c:v>
                </c:pt>
                <c:pt idx="22">
                  <c:v>7990500000000</c:v>
                </c:pt>
                <c:pt idx="23">
                  <c:v>8112300000000</c:v>
                </c:pt>
                <c:pt idx="24">
                  <c:v>8228000000000</c:v>
                </c:pt>
                <c:pt idx="25">
                  <c:v>8337500000000</c:v>
                </c:pt>
                <c:pt idx="26">
                  <c:v>8441100000000</c:v>
                </c:pt>
                <c:pt idx="27">
                  <c:v>8540100000000</c:v>
                </c:pt>
                <c:pt idx="28">
                  <c:v>8634200000000</c:v>
                </c:pt>
                <c:pt idx="29">
                  <c:v>8723700000000</c:v>
                </c:pt>
                <c:pt idx="30">
                  <c:v>8809200000000</c:v>
                </c:pt>
                <c:pt idx="31">
                  <c:v>8890300000000</c:v>
                </c:pt>
                <c:pt idx="32">
                  <c:v>8968300000000</c:v>
                </c:pt>
                <c:pt idx="33">
                  <c:v>9042000000000</c:v>
                </c:pt>
                <c:pt idx="34">
                  <c:v>9113300000000</c:v>
                </c:pt>
                <c:pt idx="35">
                  <c:v>9181000000000</c:v>
                </c:pt>
                <c:pt idx="36">
                  <c:v>9246000000000</c:v>
                </c:pt>
                <c:pt idx="37">
                  <c:v>9308400000000</c:v>
                </c:pt>
                <c:pt idx="38">
                  <c:v>9368300000000</c:v>
                </c:pt>
                <c:pt idx="39">
                  <c:v>9425700000000</c:v>
                </c:pt>
                <c:pt idx="40">
                  <c:v>9481300000000</c:v>
                </c:pt>
                <c:pt idx="41">
                  <c:v>9534200000000</c:v>
                </c:pt>
                <c:pt idx="42">
                  <c:v>9585600000000</c:v>
                </c:pt>
                <c:pt idx="43">
                  <c:v>9634500000000</c:v>
                </c:pt>
                <c:pt idx="44">
                  <c:v>9681700000000</c:v>
                </c:pt>
                <c:pt idx="45">
                  <c:v>9727000000000</c:v>
                </c:pt>
                <c:pt idx="46">
                  <c:v>9770700000000</c:v>
                </c:pt>
                <c:pt idx="47">
                  <c:v>9812400000000</c:v>
                </c:pt>
                <c:pt idx="48">
                  <c:v>9852700000000</c:v>
                </c:pt>
                <c:pt idx="49">
                  <c:v>9891800000000</c:v>
                </c:pt>
                <c:pt idx="50">
                  <c:v>9929900000000</c:v>
                </c:pt>
                <c:pt idx="51">
                  <c:v>9966500000000</c:v>
                </c:pt>
                <c:pt idx="52">
                  <c:v>10002000000000</c:v>
                </c:pt>
                <c:pt idx="53">
                  <c:v>10036400000000</c:v>
                </c:pt>
                <c:pt idx="54">
                  <c:v>10069600000000</c:v>
                </c:pt>
                <c:pt idx="55">
                  <c:v>10101400000000</c:v>
                </c:pt>
                <c:pt idx="56">
                  <c:v>10132400000000</c:v>
                </c:pt>
                <c:pt idx="57">
                  <c:v>10162500000000</c:v>
                </c:pt>
                <c:pt idx="58">
                  <c:v>10191400000000</c:v>
                </c:pt>
                <c:pt idx="59">
                  <c:v>10219700000000</c:v>
                </c:pt>
                <c:pt idx="60">
                  <c:v>10246900000000</c:v>
                </c:pt>
                <c:pt idx="61">
                  <c:v>10393900000000</c:v>
                </c:pt>
                <c:pt idx="62">
                  <c:v>10517700000000</c:v>
                </c:pt>
                <c:pt idx="63">
                  <c:v>10623000000000</c:v>
                </c:pt>
                <c:pt idx="64">
                  <c:v>10713700000000</c:v>
                </c:pt>
                <c:pt idx="65">
                  <c:v>10792600000000</c:v>
                </c:pt>
                <c:pt idx="66">
                  <c:v>10862300000000</c:v>
                </c:pt>
                <c:pt idx="67">
                  <c:v>10924400000000</c:v>
                </c:pt>
                <c:pt idx="68">
                  <c:v>10980700000000</c:v>
                </c:pt>
                <c:pt idx="69">
                  <c:v>11031890000000</c:v>
                </c:pt>
                <c:pt idx="70">
                  <c:v>11078500000000</c:v>
                </c:pt>
                <c:pt idx="71">
                  <c:v>11121060000000</c:v>
                </c:pt>
                <c:pt idx="72">
                  <c:v>11160320000000</c:v>
                </c:pt>
                <c:pt idx="73">
                  <c:v>11196760000000</c:v>
                </c:pt>
                <c:pt idx="74">
                  <c:v>11230770000000</c:v>
                </c:pt>
                <c:pt idx="75">
                  <c:v>11262740000000</c:v>
                </c:pt>
                <c:pt idx="76">
                  <c:v>11292820000000</c:v>
                </c:pt>
                <c:pt idx="77">
                  <c:v>11321210000000</c:v>
                </c:pt>
                <c:pt idx="78">
                  <c:v>11348120000000</c:v>
                </c:pt>
                <c:pt idx="79">
                  <c:v>11373800000000</c:v>
                </c:pt>
                <c:pt idx="80">
                  <c:v>11398310000000</c:v>
                </c:pt>
                <c:pt idx="81">
                  <c:v>11443960000000</c:v>
                </c:pt>
                <c:pt idx="82">
                  <c:v>11485720000000</c:v>
                </c:pt>
                <c:pt idx="83">
                  <c:v>11524140000000</c:v>
                </c:pt>
                <c:pt idx="84">
                  <c:v>11559460000000</c:v>
                </c:pt>
                <c:pt idx="85">
                  <c:v>11592120000000</c:v>
                </c:pt>
                <c:pt idx="86">
                  <c:v>11622450000000</c:v>
                </c:pt>
                <c:pt idx="87">
                  <c:v>11650610000000</c:v>
                </c:pt>
                <c:pt idx="88">
                  <c:v>11676700000000</c:v>
                </c:pt>
                <c:pt idx="89">
                  <c:v>11700940000000</c:v>
                </c:pt>
                <c:pt idx="90">
                  <c:v>11723480000000</c:v>
                </c:pt>
                <c:pt idx="91">
                  <c:v>11744450000000</c:v>
                </c:pt>
                <c:pt idx="92">
                  <c:v>11764000000000</c:v>
                </c:pt>
                <c:pt idx="93">
                  <c:v>11782270000000</c:v>
                </c:pt>
                <c:pt idx="94">
                  <c:v>11799390000000</c:v>
                </c:pt>
                <c:pt idx="95">
                  <c:v>11815400000000</c:v>
                </c:pt>
                <c:pt idx="96">
                  <c:v>11814760000000</c:v>
                </c:pt>
                <c:pt idx="97">
                  <c:v>11814010000000</c:v>
                </c:pt>
                <c:pt idx="98">
                  <c:v>11813330000000</c:v>
                </c:pt>
                <c:pt idx="99">
                  <c:v>11812720000000</c:v>
                </c:pt>
                <c:pt idx="100">
                  <c:v>11812180000000</c:v>
                </c:pt>
                <c:pt idx="101">
                  <c:v>11811690000000</c:v>
                </c:pt>
                <c:pt idx="102">
                  <c:v>11811250000000</c:v>
                </c:pt>
                <c:pt idx="103">
                  <c:v>11810850000000</c:v>
                </c:pt>
                <c:pt idx="104">
                  <c:v>11810500000000</c:v>
                </c:pt>
                <c:pt idx="105">
                  <c:v>11810180000000</c:v>
                </c:pt>
                <c:pt idx="106">
                  <c:v>11809890000000</c:v>
                </c:pt>
                <c:pt idx="107">
                  <c:v>11809630000000</c:v>
                </c:pt>
                <c:pt idx="108">
                  <c:v>11809400000000</c:v>
                </c:pt>
                <c:pt idx="109">
                  <c:v>11809190000000</c:v>
                </c:pt>
                <c:pt idx="110">
                  <c:v>11809000000000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57E-46A4-AFB2-884B91747E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0.37532872549256724</c:v>
                </c:pt>
                <c:pt idx="1">
                  <c:v>0.47895729657448655</c:v>
                </c:pt>
                <c:pt idx="2">
                  <c:v>0.55006446989898561</c:v>
                </c:pt>
                <c:pt idx="3">
                  <c:v>0.6019630996139177</c:v>
                </c:pt>
                <c:pt idx="4">
                  <c:v>0.64198632800074684</c:v>
                </c:pt>
                <c:pt idx="5">
                  <c:v>0.67400963744152032</c:v>
                </c:pt>
                <c:pt idx="6">
                  <c:v>0.69991404700781612</c:v>
                </c:pt>
                <c:pt idx="7">
                  <c:v>0.72193597014566468</c:v>
                </c:pt>
                <c:pt idx="8">
                  <c:v>0.739900670243133</c:v>
                </c:pt>
                <c:pt idx="9">
                  <c:v>0.75553255072463799</c:v>
                </c:pt>
                <c:pt idx="10">
                  <c:v>0.76891697727010211</c:v>
                </c:pt>
                <c:pt idx="11">
                  <c:v>0.78059374322742858</c:v>
                </c:pt>
                <c:pt idx="12">
                  <c:v>0.79064218975745315</c:v>
                </c:pt>
                <c:pt idx="13">
                  <c:v>0.79949386324068583</c:v>
                </c:pt>
                <c:pt idx="14">
                  <c:v>0.8075270487529832</c:v>
                </c:pt>
                <c:pt idx="15">
                  <c:v>0.8145902411787258</c:v>
                </c:pt>
                <c:pt idx="16">
                  <c:v>0.82054989802782996</c:v>
                </c:pt>
                <c:pt idx="17">
                  <c:v>0.82627678116747427</c:v>
                </c:pt>
                <c:pt idx="18">
                  <c:v>0.83095293872943843</c:v>
                </c:pt>
                <c:pt idx="19">
                  <c:v>0.83530860031793219</c:v>
                </c:pt>
                <c:pt idx="20">
                  <c:v>0.83885079527988604</c:v>
                </c:pt>
                <c:pt idx="21">
                  <c:v>0.8423524167346641</c:v>
                </c:pt>
                <c:pt idx="22">
                  <c:v>0.84540818354779546</c:v>
                </c:pt>
                <c:pt idx="23">
                  <c:v>0.84792235129346594</c:v>
                </c:pt>
                <c:pt idx="24">
                  <c:v>0.85028850261326594</c:v>
                </c:pt>
                <c:pt idx="25">
                  <c:v>0.85213635097380425</c:v>
                </c:pt>
                <c:pt idx="26">
                  <c:v>0.85370556538207543</c:v>
                </c:pt>
                <c:pt idx="27">
                  <c:v>0.8553810588308991</c:v>
                </c:pt>
                <c:pt idx="28">
                  <c:v>0.85645355238802856</c:v>
                </c:pt>
                <c:pt idx="29">
                  <c:v>0.85755733373075271</c:v>
                </c:pt>
                <c:pt idx="30">
                  <c:v>0.85839839585638888</c:v>
                </c:pt>
                <c:pt idx="31">
                  <c:v>0.85919092197930091</c:v>
                </c:pt>
                <c:pt idx="32">
                  <c:v>0.85972347019901385</c:v>
                </c:pt>
                <c:pt idx="33">
                  <c:v>0.86014887933194406</c:v>
                </c:pt>
                <c:pt idx="34">
                  <c:v>0.8605824462494206</c:v>
                </c:pt>
                <c:pt idx="35">
                  <c:v>0.86062027699152754</c:v>
                </c:pt>
                <c:pt idx="36">
                  <c:v>0.8608979763559147</c:v>
                </c:pt>
                <c:pt idx="37">
                  <c:v>0.86076933383930232</c:v>
                </c:pt>
                <c:pt idx="38">
                  <c:v>0.86055629500470832</c:v>
                </c:pt>
                <c:pt idx="39">
                  <c:v>0.86050916957010348</c:v>
                </c:pt>
                <c:pt idx="40">
                  <c:v>0.86008482034274214</c:v>
                </c:pt>
                <c:pt idx="41">
                  <c:v>0.85979967855726525</c:v>
                </c:pt>
                <c:pt idx="42">
                  <c:v>0.85943312013794959</c:v>
                </c:pt>
                <c:pt idx="43">
                  <c:v>0.85891511673398613</c:v>
                </c:pt>
                <c:pt idx="44">
                  <c:v>0.85826524806431526</c:v>
                </c:pt>
                <c:pt idx="45">
                  <c:v>0.85776184410121636</c:v>
                </c:pt>
                <c:pt idx="46">
                  <c:v>0.8571357389549672</c:v>
                </c:pt>
                <c:pt idx="47">
                  <c:v>0.85663663764081754</c:v>
                </c:pt>
                <c:pt idx="48">
                  <c:v>0.85594597211523216</c:v>
                </c:pt>
                <c:pt idx="49">
                  <c:v>0.8550485328934857</c:v>
                </c:pt>
                <c:pt idx="50">
                  <c:v>0.85428650846220799</c:v>
                </c:pt>
                <c:pt idx="51">
                  <c:v>0.85332773834452824</c:v>
                </c:pt>
                <c:pt idx="52">
                  <c:v>0.8524691713418503</c:v>
                </c:pt>
                <c:pt idx="53">
                  <c:v>0.85142375428145356</c:v>
                </c:pt>
                <c:pt idx="54">
                  <c:v>0.85050306699761458</c:v>
                </c:pt>
                <c:pt idx="55">
                  <c:v>0.84965523724160941</c:v>
                </c:pt>
                <c:pt idx="56">
                  <c:v>0.8485962374620285</c:v>
                </c:pt>
                <c:pt idx="57">
                  <c:v>0.84764328753545604</c:v>
                </c:pt>
                <c:pt idx="58">
                  <c:v>0.84674543655585088</c:v>
                </c:pt>
                <c:pt idx="59">
                  <c:v>0.84565423375602533</c:v>
                </c:pt>
                <c:pt idx="60">
                  <c:v>0.83910967104959133</c:v>
                </c:pt>
                <c:pt idx="61">
                  <c:v>0.83233117432143033</c:v>
                </c:pt>
                <c:pt idx="62">
                  <c:v>0.82547511338995483</c:v>
                </c:pt>
                <c:pt idx="63">
                  <c:v>0.8184868093694514</c:v>
                </c:pt>
                <c:pt idx="64">
                  <c:v>0.81167972565581048</c:v>
                </c:pt>
                <c:pt idx="65">
                  <c:v>0.80510776444509158</c:v>
                </c:pt>
                <c:pt idx="66">
                  <c:v>0.79863283268633001</c:v>
                </c:pt>
                <c:pt idx="67">
                  <c:v>0.79237976245494124</c:v>
                </c:pt>
                <c:pt idx="68">
                  <c:v>0.78655465181210105</c:v>
                </c:pt>
                <c:pt idx="69">
                  <c:v>0.78083872640642982</c:v>
                </c:pt>
                <c:pt idx="70">
                  <c:v>0.77545299307870519</c:v>
                </c:pt>
                <c:pt idx="71">
                  <c:v>0.7700705883384974</c:v>
                </c:pt>
                <c:pt idx="72">
                  <c:v>0.76544769456845807</c:v>
                </c:pt>
                <c:pt idx="73">
                  <c:v>0.76075563486302011</c:v>
                </c:pt>
                <c:pt idx="74">
                  <c:v>0.7564918928734029</c:v>
                </c:pt>
                <c:pt idx="75">
                  <c:v>0.75237818735545392</c:v>
                </c:pt>
                <c:pt idx="76">
                  <c:v>0.74839804066189441</c:v>
                </c:pt>
                <c:pt idx="77">
                  <c:v>0.74453489407164131</c:v>
                </c:pt>
                <c:pt idx="78">
                  <c:v>0.74103059397728965</c:v>
                </c:pt>
                <c:pt idx="79">
                  <c:v>0.73787769633583578</c:v>
                </c:pt>
                <c:pt idx="80">
                  <c:v>0.73156897854686365</c:v>
                </c:pt>
                <c:pt idx="81">
                  <c:v>0.72607190019371937</c:v>
                </c:pt>
                <c:pt idx="82">
                  <c:v>0.72133764239303222</c:v>
                </c:pt>
                <c:pt idx="83">
                  <c:v>0.71682703265736192</c:v>
                </c:pt>
                <c:pt idx="84">
                  <c:v>0.71276292439276834</c:v>
                </c:pt>
                <c:pt idx="85">
                  <c:v>0.70911862806710479</c:v>
                </c:pt>
                <c:pt idx="86">
                  <c:v>0.70587898435544094</c:v>
                </c:pt>
                <c:pt idx="87">
                  <c:v>0.7030332385468806</c:v>
                </c:pt>
                <c:pt idx="88">
                  <c:v>0.70031088777135664</c:v>
                </c:pt>
                <c:pt idx="89">
                  <c:v>0.69795364936474436</c:v>
                </c:pt>
                <c:pt idx="90">
                  <c:v>0.69569844644490031</c:v>
                </c:pt>
                <c:pt idx="91">
                  <c:v>0.69378681544723031</c:v>
                </c:pt>
                <c:pt idx="92">
                  <c:v>0.69220812983990565</c:v>
                </c:pt>
                <c:pt idx="93">
                  <c:v>0.69070164364568276</c:v>
                </c:pt>
                <c:pt idx="94">
                  <c:v>0.68926426968736065</c:v>
                </c:pt>
                <c:pt idx="95">
                  <c:v>0.68328369536370825</c:v>
                </c:pt>
                <c:pt idx="96">
                  <c:v>0.67781030388149355</c:v>
                </c:pt>
                <c:pt idx="97">
                  <c:v>0.67283378680144168</c:v>
                </c:pt>
                <c:pt idx="98">
                  <c:v>0.6683543184011419</c:v>
                </c:pt>
                <c:pt idx="99">
                  <c:v>0.66437205532292898</c:v>
                </c:pt>
                <c:pt idx="100">
                  <c:v>0.66088825559912623</c:v>
                </c:pt>
                <c:pt idx="101">
                  <c:v>0.6576522046851172</c:v>
                </c:pt>
                <c:pt idx="102">
                  <c:v>0.65466452565841871</c:v>
                </c:pt>
                <c:pt idx="103">
                  <c:v>0.65217555887648859</c:v>
                </c:pt>
                <c:pt idx="104">
                  <c:v>0.64968479424943604</c:v>
                </c:pt>
                <c:pt idx="105">
                  <c:v>0.64769395003164576</c:v>
                </c:pt>
                <c:pt idx="106">
                  <c:v>0.64570136775916431</c:v>
                </c:pt>
                <c:pt idx="107">
                  <c:v>0.64395792262064844</c:v>
                </c:pt>
                <c:pt idx="108">
                  <c:v>0.64246418649705084</c:v>
                </c:pt>
                <c:pt idx="109">
                  <c:v>0.6409693116844718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57E-46A4-AFB2-884B91747EA2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0.31495533570262224</c:v>
                </c:pt>
                <c:pt idx="1">
                  <c:v>0.40173276262183488</c:v>
                </c:pt>
                <c:pt idx="2">
                  <c:v>0.46091734888415387</c:v>
                </c:pt>
                <c:pt idx="3">
                  <c:v>0.50396186890919581</c:v>
                </c:pt>
                <c:pt idx="4">
                  <c:v>0.53692327800287543</c:v>
                </c:pt>
                <c:pt idx="5">
                  <c:v>0.56336386732862509</c:v>
                </c:pt>
                <c:pt idx="6">
                  <c:v>0.58458266879319509</c:v>
                </c:pt>
                <c:pt idx="7">
                  <c:v>0.60232649842271291</c:v>
                </c:pt>
                <c:pt idx="8">
                  <c:v>0.61717203485467964</c:v>
                </c:pt>
                <c:pt idx="9">
                  <c:v>0.62969644952794657</c:v>
                </c:pt>
                <c:pt idx="10">
                  <c:v>0.64052243916289475</c:v>
                </c:pt>
                <c:pt idx="11">
                  <c:v>0.64983742051224547</c:v>
                </c:pt>
                <c:pt idx="12">
                  <c:v>0.65786833371922515</c:v>
                </c:pt>
                <c:pt idx="13">
                  <c:v>0.66504375877415689</c:v>
                </c:pt>
                <c:pt idx="14">
                  <c:v>0.6713063650862694</c:v>
                </c:pt>
                <c:pt idx="15">
                  <c:v>0.67682969863787146</c:v>
                </c:pt>
                <c:pt idx="16">
                  <c:v>0.68163349631568071</c:v>
                </c:pt>
                <c:pt idx="17">
                  <c:v>0.68576353817354185</c:v>
                </c:pt>
                <c:pt idx="18">
                  <c:v>0.68948229458018895</c:v>
                </c:pt>
                <c:pt idx="19">
                  <c:v>0.6927309210952165</c:v>
                </c:pt>
                <c:pt idx="20">
                  <c:v>0.69567761467423106</c:v>
                </c:pt>
                <c:pt idx="21">
                  <c:v>0.69807896877542086</c:v>
                </c:pt>
                <c:pt idx="22">
                  <c:v>0.70029461435104723</c:v>
                </c:pt>
                <c:pt idx="23">
                  <c:v>0.70211473018959647</c:v>
                </c:pt>
                <c:pt idx="24">
                  <c:v>0.70380809595202398</c:v>
                </c:pt>
                <c:pt idx="25">
                  <c:v>0.70523983840968596</c:v>
                </c:pt>
                <c:pt idx="26">
                  <c:v>0.70631491434526528</c:v>
                </c:pt>
                <c:pt idx="27">
                  <c:v>0.70730351393296431</c:v>
                </c:pt>
                <c:pt idx="28">
                  <c:v>0.70807111661336364</c:v>
                </c:pt>
                <c:pt idx="29">
                  <c:v>0.70880443173046359</c:v>
                </c:pt>
                <c:pt idx="30">
                  <c:v>0.70931239665703072</c:v>
                </c:pt>
                <c:pt idx="31">
                  <c:v>0.70961051704336386</c:v>
                </c:pt>
                <c:pt idx="32">
                  <c:v>0.70990931209909314</c:v>
                </c:pt>
                <c:pt idx="33">
                  <c:v>0.70995138972710214</c:v>
                </c:pt>
                <c:pt idx="34">
                  <c:v>0.70994445049558874</c:v>
                </c:pt>
                <c:pt idx="35">
                  <c:v>0.70992861778066185</c:v>
                </c:pt>
                <c:pt idx="36">
                  <c:v>0.70978900777792098</c:v>
                </c:pt>
                <c:pt idx="37">
                  <c:v>0.70952040391533144</c:v>
                </c:pt>
                <c:pt idx="38">
                  <c:v>0.70912505172029661</c:v>
                </c:pt>
                <c:pt idx="39">
                  <c:v>0.70876356617763392</c:v>
                </c:pt>
                <c:pt idx="40">
                  <c:v>0.70829225315181132</c:v>
                </c:pt>
                <c:pt idx="41">
                  <c:v>0.7077282590552495</c:v>
                </c:pt>
                <c:pt idx="42">
                  <c:v>0.70714619336758522</c:v>
                </c:pt>
                <c:pt idx="43">
                  <c:v>0.70648749703048019</c:v>
                </c:pt>
                <c:pt idx="44">
                  <c:v>0.70587025804461812</c:v>
                </c:pt>
                <c:pt idx="45">
                  <c:v>0.70516953749475475</c:v>
                </c:pt>
                <c:pt idx="46">
                  <c:v>0.70441482206188089</c:v>
                </c:pt>
                <c:pt idx="47">
                  <c:v>0.70366498523247434</c:v>
                </c:pt>
                <c:pt idx="48">
                  <c:v>0.70280434299116434</c:v>
                </c:pt>
                <c:pt idx="49">
                  <c:v>0.70202116839041684</c:v>
                </c:pt>
                <c:pt idx="50">
                  <c:v>0.70104851251693168</c:v>
                </c:pt>
                <c:pt idx="51">
                  <c:v>0.70015996800639868</c:v>
                </c:pt>
                <c:pt idx="52">
                  <c:v>0.69915507552508871</c:v>
                </c:pt>
                <c:pt idx="53">
                  <c:v>0.69824024787479144</c:v>
                </c:pt>
                <c:pt idx="54">
                  <c:v>0.69723008691864496</c:v>
                </c:pt>
                <c:pt idx="55">
                  <c:v>0.6962812364296711</c:v>
                </c:pt>
                <c:pt idx="56">
                  <c:v>0.69520295202952032</c:v>
                </c:pt>
                <c:pt idx="57">
                  <c:v>0.69421276762760764</c:v>
                </c:pt>
                <c:pt idx="58">
                  <c:v>0.69307318218734404</c:v>
                </c:pt>
                <c:pt idx="59">
                  <c:v>0.69201417013926159</c:v>
                </c:pt>
                <c:pt idx="60">
                  <c:v>0.68540201464320416</c:v>
                </c:pt>
                <c:pt idx="61">
                  <c:v>0.67866548770168378</c:v>
                </c:pt>
                <c:pt idx="62">
                  <c:v>0.67174997646615831</c:v>
                </c:pt>
                <c:pt idx="63">
                  <c:v>0.66494301688492308</c:v>
                </c:pt>
                <c:pt idx="64">
                  <c:v>0.65822878639067506</c:v>
                </c:pt>
                <c:pt idx="65">
                  <c:v>0.65170359868536132</c:v>
                </c:pt>
                <c:pt idx="66">
                  <c:v>0.64534436673867668</c:v>
                </c:pt>
                <c:pt idx="67">
                  <c:v>0.6392124363656233</c:v>
                </c:pt>
                <c:pt idx="68">
                  <c:v>0.63334569144543684</c:v>
                </c:pt>
                <c:pt idx="69">
                  <c:v>0.62779257119646159</c:v>
                </c:pt>
                <c:pt idx="70">
                  <c:v>0.62251260221597582</c:v>
                </c:pt>
                <c:pt idx="71">
                  <c:v>0.61745541346484689</c:v>
                </c:pt>
                <c:pt idx="72">
                  <c:v>0.61267723877264491</c:v>
                </c:pt>
                <c:pt idx="73">
                  <c:v>0.60806160218756145</c:v>
                </c:pt>
                <c:pt idx="74">
                  <c:v>0.6037607189724703</c:v>
                </c:pt>
                <c:pt idx="75">
                  <c:v>0.5996730666033816</c:v>
                </c:pt>
                <c:pt idx="76">
                  <c:v>0.5957843728718043</c:v>
                </c:pt>
                <c:pt idx="77">
                  <c:v>0.59216857065311257</c:v>
                </c:pt>
                <c:pt idx="78">
                  <c:v>0.58863352617418985</c:v>
                </c:pt>
                <c:pt idx="79">
                  <c:v>0.58534993345504727</c:v>
                </c:pt>
                <c:pt idx="80">
                  <c:v>0.57917014739653061</c:v>
                </c:pt>
                <c:pt idx="81">
                  <c:v>0.57366886882145829</c:v>
                </c:pt>
                <c:pt idx="82">
                  <c:v>0.56871922763867844</c:v>
                </c:pt>
                <c:pt idx="83">
                  <c:v>0.56421320719133938</c:v>
                </c:pt>
                <c:pt idx="84">
                  <c:v>0.56020814139260122</c:v>
                </c:pt>
                <c:pt idx="85">
                  <c:v>0.55650916975336528</c:v>
                </c:pt>
                <c:pt idx="86">
                  <c:v>0.55318991881111801</c:v>
                </c:pt>
                <c:pt idx="87">
                  <c:v>0.55024107838687297</c:v>
                </c:pt>
                <c:pt idx="88">
                  <c:v>0.54756284537823452</c:v>
                </c:pt>
                <c:pt idx="89">
                  <c:v>0.54514529815379054</c:v>
                </c:pt>
                <c:pt idx="90">
                  <c:v>0.54289472899965519</c:v>
                </c:pt>
                <c:pt idx="91">
                  <c:v>0.54097245834750085</c:v>
                </c:pt>
                <c:pt idx="92">
                  <c:v>0.53920000135797264</c:v>
                </c:pt>
                <c:pt idx="93">
                  <c:v>0.53757016252535084</c:v>
                </c:pt>
                <c:pt idx="94">
                  <c:v>0.53608003114579272</c:v>
                </c:pt>
                <c:pt idx="95">
                  <c:v>0.53103067688213723</c:v>
                </c:pt>
                <c:pt idx="96">
                  <c:v>0.52632425400012361</c:v>
                </c:pt>
                <c:pt idx="97">
                  <c:v>0.52212204348816127</c:v>
                </c:pt>
                <c:pt idx="98">
                  <c:v>0.51842420712587789</c:v>
                </c:pt>
                <c:pt idx="99">
                  <c:v>0.51497691366030651</c:v>
                </c:pt>
                <c:pt idx="100">
                  <c:v>0.51195044908899578</c:v>
                </c:pt>
                <c:pt idx="101">
                  <c:v>0.50926023917874907</c:v>
                </c:pt>
                <c:pt idx="102">
                  <c:v>0.50682211695178581</c:v>
                </c:pt>
                <c:pt idx="103">
                  <c:v>0.5046357055162779</c:v>
                </c:pt>
                <c:pt idx="104">
                  <c:v>0.50261723360693911</c:v>
                </c:pt>
                <c:pt idx="105">
                  <c:v>0.50085140505119019</c:v>
                </c:pt>
                <c:pt idx="106">
                  <c:v>0.49925357526019021</c:v>
                </c:pt>
                <c:pt idx="107">
                  <c:v>0.49782376750724</c:v>
                </c:pt>
                <c:pt idx="108">
                  <c:v>0.49647774318136978</c:v>
                </c:pt>
                <c:pt idx="109">
                  <c:v>0.49538487594207808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57E-46A4-AFB2-884B91747EA2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720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0.74220907826663352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57E-46A4-AFB2-884B91747EA2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720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0.60415954280916417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C57E-46A4-AFB2-884B91747EA2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0.26469887618864663</c:v>
                </c:pt>
                <c:pt idx="1">
                  <c:v>0.22695219431695116</c:v>
                </c:pt>
                <c:pt idx="2">
                  <c:v>0.20011812642518037</c:v>
                </c:pt>
                <c:pt idx="3">
                  <c:v>0.17843862898084337</c:v>
                </c:pt>
                <c:pt idx="4">
                  <c:v>0.16047549339955561</c:v>
                </c:pt>
                <c:pt idx="5">
                  <c:v>0.14546744982868332</c:v>
                </c:pt>
                <c:pt idx="6">
                  <c:v>0.13286932482721955</c:v>
                </c:pt>
                <c:pt idx="7">
                  <c:v>0.12225118296529969</c:v>
                </c:pt>
                <c:pt idx="8">
                  <c:v>0.11327234381070431</c:v>
                </c:pt>
                <c:pt idx="9">
                  <c:v>0.1056178732199471</c:v>
                </c:pt>
                <c:pt idx="10">
                  <c:v>9.906134651679388E-2</c:v>
                </c:pt>
                <c:pt idx="11">
                  <c:v>9.3411926767150932E-2</c:v>
                </c:pt>
                <c:pt idx="12">
                  <c:v>8.8523732345450329E-2</c:v>
                </c:pt>
                <c:pt idx="13">
                  <c:v>8.4266555153977116E-2</c:v>
                </c:pt>
                <c:pt idx="14">
                  <c:v>8.0537190082644622E-2</c:v>
                </c:pt>
                <c:pt idx="15">
                  <c:v>7.7239466440821511E-2</c:v>
                </c:pt>
                <c:pt idx="16">
                  <c:v>7.429515873562427E-2</c:v>
                </c:pt>
                <c:pt idx="17">
                  <c:v>7.1662693763214949E-2</c:v>
                </c:pt>
                <c:pt idx="18">
                  <c:v>6.9300226924903688E-2</c:v>
                </c:pt>
                <c:pt idx="19">
                  <c:v>6.7167195287720888E-2</c:v>
                </c:pt>
                <c:pt idx="20">
                  <c:v>6.52276948126288E-2</c:v>
                </c:pt>
                <c:pt idx="21">
                  <c:v>6.3461235216819969E-2</c:v>
                </c:pt>
                <c:pt idx="22">
                  <c:v>6.1847441539390799E-2</c:v>
                </c:pt>
                <c:pt idx="23">
                  <c:v>6.0362542537676228E-2</c:v>
                </c:pt>
                <c:pt idx="24">
                  <c:v>5.8996461769115445E-2</c:v>
                </c:pt>
                <c:pt idx="25">
                  <c:v>5.7737261731290943E-2</c:v>
                </c:pt>
                <c:pt idx="26">
                  <c:v>5.6566550742965536E-2</c:v>
                </c:pt>
                <c:pt idx="27">
                  <c:v>5.547948854555141E-2</c:v>
                </c:pt>
                <c:pt idx="28">
                  <c:v>5.4467714387243946E-2</c:v>
                </c:pt>
                <c:pt idx="29">
                  <c:v>5.3522453798301776E-2</c:v>
                </c:pt>
                <c:pt idx="30">
                  <c:v>5.2641305692721282E-2</c:v>
                </c:pt>
                <c:pt idx="31">
                  <c:v>5.1812383617853994E-2</c:v>
                </c:pt>
                <c:pt idx="32">
                  <c:v>5.1040035390400355E-2</c:v>
                </c:pt>
                <c:pt idx="33">
                  <c:v>5.0308560016678917E-2</c:v>
                </c:pt>
                <c:pt idx="34">
                  <c:v>4.9623570417165884E-2</c:v>
                </c:pt>
                <c:pt idx="35">
                  <c:v>4.897653039152066E-2</c:v>
                </c:pt>
                <c:pt idx="36">
                  <c:v>4.8364917708736195E-2</c:v>
                </c:pt>
                <c:pt idx="37">
                  <c:v>4.7786151169369045E-2</c:v>
                </c:pt>
                <c:pt idx="38">
                  <c:v>4.7238401391939057E-2</c:v>
                </c:pt>
                <c:pt idx="39">
                  <c:v>4.6716378555683294E-2</c:v>
                </c:pt>
                <c:pt idx="40">
                  <c:v>4.6223175515512575E-2</c:v>
                </c:pt>
                <c:pt idx="41">
                  <c:v>4.5751856952094806E-2</c:v>
                </c:pt>
                <c:pt idx="42">
                  <c:v>4.5305931807566556E-2</c:v>
                </c:pt>
                <c:pt idx="43">
                  <c:v>4.4881064275901959E-2</c:v>
                </c:pt>
                <c:pt idx="44">
                  <c:v>4.4476817107021692E-2</c:v>
                </c:pt>
                <c:pt idx="45">
                  <c:v>4.4091211479218483E-2</c:v>
                </c:pt>
                <c:pt idx="46">
                  <c:v>4.372549019607843E-2</c:v>
                </c:pt>
                <c:pt idx="47">
                  <c:v>4.3375724420717167E-2</c:v>
                </c:pt>
                <c:pt idx="48">
                  <c:v>4.3039891627408559E-2</c:v>
                </c:pt>
                <c:pt idx="49">
                  <c:v>4.2717046495936516E-2</c:v>
                </c:pt>
                <c:pt idx="50">
                  <c:v>4.2408267696784227E-2</c:v>
                </c:pt>
                <c:pt idx="51">
                  <c:v>4.2111577684463108E-2</c:v>
                </c:pt>
                <c:pt idx="52">
                  <c:v>4.1826252441114341E-2</c:v>
                </c:pt>
                <c:pt idx="53">
                  <c:v>4.1552593946134898E-2</c:v>
                </c:pt>
                <c:pt idx="54">
                  <c:v>4.1291009167046151E-2</c:v>
                </c:pt>
                <c:pt idx="55">
                  <c:v>4.1038746989854331E-2</c:v>
                </c:pt>
                <c:pt idx="56">
                  <c:v>4.0795670356703569E-2</c:v>
                </c:pt>
                <c:pt idx="57">
                  <c:v>4.0562925603940578E-2</c:v>
                </c:pt>
                <c:pt idx="58">
                  <c:v>4.0337387594547788E-2</c:v>
                </c:pt>
                <c:pt idx="59">
                  <c:v>4.012110979906118E-2</c:v>
                </c:pt>
                <c:pt idx="60">
                  <c:v>3.8974687076073468E-2</c:v>
                </c:pt>
                <c:pt idx="61">
                  <c:v>3.8037213459216367E-2</c:v>
                </c:pt>
                <c:pt idx="62">
                  <c:v>3.7258872258307443E-2</c:v>
                </c:pt>
                <c:pt idx="63">
                  <c:v>3.6602574274060315E-2</c:v>
                </c:pt>
                <c:pt idx="64">
                  <c:v>3.6041269017660249E-2</c:v>
                </c:pt>
                <c:pt idx="65">
                  <c:v>3.5554256465021222E-2</c:v>
                </c:pt>
                <c:pt idx="66">
                  <c:v>3.5126231188898245E-2</c:v>
                </c:pt>
                <c:pt idx="67">
                  <c:v>3.4743959856839729E-2</c:v>
                </c:pt>
                <c:pt idx="68">
                  <c:v>3.4399817257061122E-2</c:v>
                </c:pt>
                <c:pt idx="69">
                  <c:v>3.4089091483504086E-2</c:v>
                </c:pt>
                <c:pt idx="70">
                  <c:v>3.3808467897844273E-2</c:v>
                </c:pt>
                <c:pt idx="71">
                  <c:v>3.3551546909049206E-2</c:v>
                </c:pt>
                <c:pt idx="72">
                  <c:v>3.3315084006444722E-2</c:v>
                </c:pt>
                <c:pt idx="73">
                  <c:v>3.3095949787948643E-2</c:v>
                </c:pt>
                <c:pt idx="74">
                  <c:v>3.2891640932845828E-2</c:v>
                </c:pt>
                <c:pt idx="75">
                  <c:v>3.2700512360951471E-2</c:v>
                </c:pt>
                <c:pt idx="76">
                  <c:v>3.2521170440262127E-2</c:v>
                </c:pt>
                <c:pt idx="77">
                  <c:v>3.235214291001505E-2</c:v>
                </c:pt>
                <c:pt idx="78">
                  <c:v>3.2191703740174785E-2</c:v>
                </c:pt>
                <c:pt idx="79">
                  <c:v>3.2039223358550521E-2</c:v>
                </c:pt>
                <c:pt idx="80">
                  <c:v>3.1757188945085439E-2</c:v>
                </c:pt>
                <c:pt idx="81">
                  <c:v>3.1501203233232224E-2</c:v>
                </c:pt>
                <c:pt idx="82">
                  <c:v>3.1267495882556097E-2</c:v>
                </c:pt>
                <c:pt idx="83">
                  <c:v>3.1054045777224887E-2</c:v>
                </c:pt>
                <c:pt idx="84">
                  <c:v>3.0857858614300061E-2</c:v>
                </c:pt>
                <c:pt idx="85">
                  <c:v>3.0676836639434886E-2</c:v>
                </c:pt>
                <c:pt idx="86">
                  <c:v>3.0509561301940415E-2</c:v>
                </c:pt>
                <c:pt idx="87">
                  <c:v>3.035523735301926E-2</c:v>
                </c:pt>
                <c:pt idx="88">
                  <c:v>3.0212529933492521E-2</c:v>
                </c:pt>
                <c:pt idx="89">
                  <c:v>3.0080402747307115E-2</c:v>
                </c:pt>
                <c:pt idx="90">
                  <c:v>2.9957895005726109E-2</c:v>
                </c:pt>
                <c:pt idx="91">
                  <c:v>2.9844185651139069E-2</c:v>
                </c:pt>
                <c:pt idx="92">
                  <c:v>2.9738242291171394E-2</c:v>
                </c:pt>
                <c:pt idx="93">
                  <c:v>2.9639244062616796E-2</c:v>
                </c:pt>
                <c:pt idx="94">
                  <c:v>2.9546947204495827E-2</c:v>
                </c:pt>
                <c:pt idx="95">
                  <c:v>2.9540253039418492E-2</c:v>
                </c:pt>
                <c:pt idx="96">
                  <c:v>2.954458308398249E-2</c:v>
                </c:pt>
                <c:pt idx="97">
                  <c:v>2.9548484635576928E-2</c:v>
                </c:pt>
                <c:pt idx="98">
                  <c:v>2.9552042205351521E-2</c:v>
                </c:pt>
                <c:pt idx="99">
                  <c:v>2.955525567676754E-2</c:v>
                </c:pt>
                <c:pt idx="100">
                  <c:v>2.9558090332543439E-2</c:v>
                </c:pt>
                <c:pt idx="101">
                  <c:v>2.9560630754577204E-2</c:v>
                </c:pt>
                <c:pt idx="102">
                  <c:v>2.9562986575902665E-2</c:v>
                </c:pt>
                <c:pt idx="103">
                  <c:v>2.9565048050463571E-2</c:v>
                </c:pt>
                <c:pt idx="104">
                  <c:v>2.9566865195958063E-2</c:v>
                </c:pt>
                <c:pt idx="105">
                  <c:v>2.95686073282647E-2</c:v>
                </c:pt>
                <c:pt idx="106">
                  <c:v>2.9570105075264846E-2</c:v>
                </c:pt>
                <c:pt idx="107">
                  <c:v>2.957144308770979E-2</c:v>
                </c:pt>
                <c:pt idx="108">
                  <c:v>2.9572646388109601E-2</c:v>
                </c:pt>
                <c:pt idx="109">
                  <c:v>2.9573799644339063E-2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C57E-46A4-AFB2-884B91747E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2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  <c:majorUnit val="5000000000000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SOA yields (2G DHF)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429700000000</c:v>
                </c:pt>
                <c:pt idx="2">
                  <c:v>1024000000000</c:v>
                </c:pt>
                <c:pt idx="3">
                  <c:v>1606000000000</c:v>
                </c:pt>
                <c:pt idx="4">
                  <c:v>2144000000000</c:v>
                </c:pt>
                <c:pt idx="5">
                  <c:v>2635000000000</c:v>
                </c:pt>
                <c:pt idx="6">
                  <c:v>3082000000000</c:v>
                </c:pt>
                <c:pt idx="7">
                  <c:v>3490000000000</c:v>
                </c:pt>
                <c:pt idx="8">
                  <c:v>3863000000000</c:v>
                </c:pt>
                <c:pt idx="9">
                  <c:v>4204000000000</c:v>
                </c:pt>
                <c:pt idx="10">
                  <c:v>4518000000000</c:v>
                </c:pt>
                <c:pt idx="11">
                  <c:v>4807000000000</c:v>
                </c:pt>
                <c:pt idx="12">
                  <c:v>5074000000000</c:v>
                </c:pt>
                <c:pt idx="13">
                  <c:v>5321000000000</c:v>
                </c:pt>
                <c:pt idx="14">
                  <c:v>5549000000000</c:v>
                </c:pt>
                <c:pt idx="15">
                  <c:v>5761000000000</c:v>
                </c:pt>
                <c:pt idx="16">
                  <c:v>5958000000000</c:v>
                </c:pt>
                <c:pt idx="17">
                  <c:v>6142000000000</c:v>
                </c:pt>
                <c:pt idx="18">
                  <c:v>6313000000000</c:v>
                </c:pt>
                <c:pt idx="19">
                  <c:v>6472000000000</c:v>
                </c:pt>
                <c:pt idx="20">
                  <c:v>6621000000000</c:v>
                </c:pt>
                <c:pt idx="21">
                  <c:v>6760000000000</c:v>
                </c:pt>
                <c:pt idx="22">
                  <c:v>6890000000000</c:v>
                </c:pt>
                <c:pt idx="23">
                  <c:v>7012000000000</c:v>
                </c:pt>
                <c:pt idx="24">
                  <c:v>7126000000000</c:v>
                </c:pt>
                <c:pt idx="25">
                  <c:v>7233000000000</c:v>
                </c:pt>
                <c:pt idx="26">
                  <c:v>7334000000000</c:v>
                </c:pt>
                <c:pt idx="27">
                  <c:v>7428000000000</c:v>
                </c:pt>
                <c:pt idx="28">
                  <c:v>7516000000000</c:v>
                </c:pt>
                <c:pt idx="29">
                  <c:v>7600000000000</c:v>
                </c:pt>
                <c:pt idx="30">
                  <c:v>7678000000000</c:v>
                </c:pt>
                <c:pt idx="31">
                  <c:v>7751000000000</c:v>
                </c:pt>
                <c:pt idx="32">
                  <c:v>7820000000000</c:v>
                </c:pt>
                <c:pt idx="33">
                  <c:v>7885000000000</c:v>
                </c:pt>
                <c:pt idx="34">
                  <c:v>7946000000000</c:v>
                </c:pt>
                <c:pt idx="35">
                  <c:v>8003000000000</c:v>
                </c:pt>
                <c:pt idx="36">
                  <c:v>8056000000000</c:v>
                </c:pt>
                <c:pt idx="37">
                  <c:v>8107000000000</c:v>
                </c:pt>
                <c:pt idx="38">
                  <c:v>8154000000000</c:v>
                </c:pt>
                <c:pt idx="39">
                  <c:v>8199000000000</c:v>
                </c:pt>
                <c:pt idx="40">
                  <c:v>8241000000000</c:v>
                </c:pt>
                <c:pt idx="41">
                  <c:v>8280000000000</c:v>
                </c:pt>
                <c:pt idx="42">
                  <c:v>8317000000000</c:v>
                </c:pt>
                <c:pt idx="43">
                  <c:v>8351000000000</c:v>
                </c:pt>
                <c:pt idx="44">
                  <c:v>8384000000000</c:v>
                </c:pt>
                <c:pt idx="45">
                  <c:v>8414000000000</c:v>
                </c:pt>
                <c:pt idx="46">
                  <c:v>8442000000000</c:v>
                </c:pt>
                <c:pt idx="47">
                  <c:v>8469000000000</c:v>
                </c:pt>
                <c:pt idx="48">
                  <c:v>8493000000000</c:v>
                </c:pt>
                <c:pt idx="49">
                  <c:v>8516000000000</c:v>
                </c:pt>
                <c:pt idx="50">
                  <c:v>8538000000000</c:v>
                </c:pt>
                <c:pt idx="51">
                  <c:v>8558000000000</c:v>
                </c:pt>
                <c:pt idx="52">
                  <c:v>8577000000000</c:v>
                </c:pt>
                <c:pt idx="53">
                  <c:v>8594000000000</c:v>
                </c:pt>
                <c:pt idx="54">
                  <c:v>8610000000000</c:v>
                </c:pt>
                <c:pt idx="55">
                  <c:v>8625000000000</c:v>
                </c:pt>
                <c:pt idx="56">
                  <c:v>8638000000000</c:v>
                </c:pt>
                <c:pt idx="57">
                  <c:v>8651000000000</c:v>
                </c:pt>
                <c:pt idx="58">
                  <c:v>8662000000000</c:v>
                </c:pt>
                <c:pt idx="59">
                  <c:v>8673000000000</c:v>
                </c:pt>
                <c:pt idx="60">
                  <c:v>8683000000000</c:v>
                </c:pt>
                <c:pt idx="61">
                  <c:v>8723000000000</c:v>
                </c:pt>
                <c:pt idx="62">
                  <c:v>8740000000000</c:v>
                </c:pt>
                <c:pt idx="63">
                  <c:v>8740000000000</c:v>
                </c:pt>
                <c:pt idx="64">
                  <c:v>8727000000000</c:v>
                </c:pt>
                <c:pt idx="65">
                  <c:v>8706000000000</c:v>
                </c:pt>
                <c:pt idx="66">
                  <c:v>8678000000000</c:v>
                </c:pt>
                <c:pt idx="67">
                  <c:v>8646000000000</c:v>
                </c:pt>
                <c:pt idx="68">
                  <c:v>8610000000000</c:v>
                </c:pt>
                <c:pt idx="69">
                  <c:v>8574000000000</c:v>
                </c:pt>
                <c:pt idx="70">
                  <c:v>8537000000000</c:v>
                </c:pt>
                <c:pt idx="71">
                  <c:v>8499000000000</c:v>
                </c:pt>
                <c:pt idx="72">
                  <c:v>8463000000000</c:v>
                </c:pt>
                <c:pt idx="73">
                  <c:v>8426000000000</c:v>
                </c:pt>
                <c:pt idx="74">
                  <c:v>8391000000000</c:v>
                </c:pt>
                <c:pt idx="75">
                  <c:v>8357000000000</c:v>
                </c:pt>
                <c:pt idx="76">
                  <c:v>8325000000000</c:v>
                </c:pt>
                <c:pt idx="77">
                  <c:v>8293000000000</c:v>
                </c:pt>
                <c:pt idx="78">
                  <c:v>8263000000000</c:v>
                </c:pt>
                <c:pt idx="79">
                  <c:v>8234000000000</c:v>
                </c:pt>
                <c:pt idx="80">
                  <c:v>8207000000000</c:v>
                </c:pt>
                <c:pt idx="81">
                  <c:v>8155000000000</c:v>
                </c:pt>
                <c:pt idx="82">
                  <c:v>8108000000000</c:v>
                </c:pt>
                <c:pt idx="83">
                  <c:v>8066000000000</c:v>
                </c:pt>
                <c:pt idx="84">
                  <c:v>8028000000000</c:v>
                </c:pt>
                <c:pt idx="85">
                  <c:v>7993000000000</c:v>
                </c:pt>
                <c:pt idx="86">
                  <c:v>7962000000000</c:v>
                </c:pt>
                <c:pt idx="87">
                  <c:v>7933000000000</c:v>
                </c:pt>
                <c:pt idx="88">
                  <c:v>7908000000000</c:v>
                </c:pt>
                <c:pt idx="89">
                  <c:v>7885000000000</c:v>
                </c:pt>
                <c:pt idx="90">
                  <c:v>7864000000000</c:v>
                </c:pt>
                <c:pt idx="91">
                  <c:v>7846000000000</c:v>
                </c:pt>
                <c:pt idx="92">
                  <c:v>7829000000000</c:v>
                </c:pt>
                <c:pt idx="93">
                  <c:v>7814000000000</c:v>
                </c:pt>
                <c:pt idx="94">
                  <c:v>7801000000000</c:v>
                </c:pt>
                <c:pt idx="95">
                  <c:v>7789000000000</c:v>
                </c:pt>
                <c:pt idx="96">
                  <c:v>7720000000000</c:v>
                </c:pt>
                <c:pt idx="97">
                  <c:v>7658000000000</c:v>
                </c:pt>
                <c:pt idx="98">
                  <c:v>7601000000000</c:v>
                </c:pt>
                <c:pt idx="99">
                  <c:v>7551000000000</c:v>
                </c:pt>
                <c:pt idx="100">
                  <c:v>7505000000000</c:v>
                </c:pt>
                <c:pt idx="101">
                  <c:v>7464000000000</c:v>
                </c:pt>
                <c:pt idx="102">
                  <c:v>7427000000000</c:v>
                </c:pt>
                <c:pt idx="103">
                  <c:v>7394000000000</c:v>
                </c:pt>
                <c:pt idx="104">
                  <c:v>7364000000000</c:v>
                </c:pt>
                <c:pt idx="105">
                  <c:v>7338000000000</c:v>
                </c:pt>
                <c:pt idx="106">
                  <c:v>7313000000000</c:v>
                </c:pt>
                <c:pt idx="107">
                  <c:v>7292000000000</c:v>
                </c:pt>
                <c:pt idx="108">
                  <c:v>7272000000000</c:v>
                </c:pt>
                <c:pt idx="109">
                  <c:v>7255000000000</c:v>
                </c:pt>
                <c:pt idx="110">
                  <c:v>7239000000000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E9F-4EBB-B544-3C296D423D06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1153600000000</c:v>
                </c:pt>
                <c:pt idx="2">
                  <c:v>2152400000000</c:v>
                </c:pt>
                <c:pt idx="3">
                  <c:v>2969700000000</c:v>
                </c:pt>
                <c:pt idx="4">
                  <c:v>3655200000000</c:v>
                </c:pt>
                <c:pt idx="5">
                  <c:v>4242700000000</c:v>
                </c:pt>
                <c:pt idx="6">
                  <c:v>4755400000000</c:v>
                </c:pt>
                <c:pt idx="7">
                  <c:v>5208300000000</c:v>
                </c:pt>
                <c:pt idx="8">
                  <c:v>5613100000000</c:v>
                </c:pt>
                <c:pt idx="9">
                  <c:v>5977100000000</c:v>
                </c:pt>
                <c:pt idx="10">
                  <c:v>6307600000000</c:v>
                </c:pt>
                <c:pt idx="11">
                  <c:v>6608700000000</c:v>
                </c:pt>
                <c:pt idx="12">
                  <c:v>6885500000000</c:v>
                </c:pt>
                <c:pt idx="13">
                  <c:v>7138500000000</c:v>
                </c:pt>
                <c:pt idx="14">
                  <c:v>7371000000000</c:v>
                </c:pt>
                <c:pt idx="15">
                  <c:v>7585800000000</c:v>
                </c:pt>
                <c:pt idx="16">
                  <c:v>7786300000000</c:v>
                </c:pt>
                <c:pt idx="17">
                  <c:v>7973900000000</c:v>
                </c:pt>
                <c:pt idx="18">
                  <c:v>8148900000000</c:v>
                </c:pt>
                <c:pt idx="19">
                  <c:v>8311300000000</c:v>
                </c:pt>
                <c:pt idx="20">
                  <c:v>8464600000000</c:v>
                </c:pt>
                <c:pt idx="21">
                  <c:v>8609600000000</c:v>
                </c:pt>
                <c:pt idx="22">
                  <c:v>8746200000000</c:v>
                </c:pt>
                <c:pt idx="23">
                  <c:v>8874600000000</c:v>
                </c:pt>
                <c:pt idx="24">
                  <c:v>8996400000000</c:v>
                </c:pt>
                <c:pt idx="25">
                  <c:v>9111800000000</c:v>
                </c:pt>
                <c:pt idx="26">
                  <c:v>9221000000000</c:v>
                </c:pt>
                <c:pt idx="27">
                  <c:v>9324600000000</c:v>
                </c:pt>
                <c:pt idx="28">
                  <c:v>9422500000000</c:v>
                </c:pt>
                <c:pt idx="29">
                  <c:v>9516400000000</c:v>
                </c:pt>
                <c:pt idx="30">
                  <c:v>9605400000000</c:v>
                </c:pt>
                <c:pt idx="31">
                  <c:v>9690200000000</c:v>
                </c:pt>
                <c:pt idx="32">
                  <c:v>9772300000000</c:v>
                </c:pt>
                <c:pt idx="33">
                  <c:v>9849800000000</c:v>
                </c:pt>
                <c:pt idx="34">
                  <c:v>9924300000000</c:v>
                </c:pt>
                <c:pt idx="35">
                  <c:v>9995300000000</c:v>
                </c:pt>
                <c:pt idx="36">
                  <c:v>10063700000000</c:v>
                </c:pt>
                <c:pt idx="37">
                  <c:v>10129300000000</c:v>
                </c:pt>
                <c:pt idx="38">
                  <c:v>10191700000000</c:v>
                </c:pt>
                <c:pt idx="39">
                  <c:v>10252000000000</c:v>
                </c:pt>
                <c:pt idx="40">
                  <c:v>10309700000000</c:v>
                </c:pt>
                <c:pt idx="41">
                  <c:v>10365000000000</c:v>
                </c:pt>
                <c:pt idx="42">
                  <c:v>10417500000000</c:v>
                </c:pt>
                <c:pt idx="43">
                  <c:v>10468200000000</c:v>
                </c:pt>
                <c:pt idx="44">
                  <c:v>10517100000000</c:v>
                </c:pt>
                <c:pt idx="45">
                  <c:v>10563700000000</c:v>
                </c:pt>
                <c:pt idx="46">
                  <c:v>10608900000000</c:v>
                </c:pt>
                <c:pt idx="47">
                  <c:v>10651700000000</c:v>
                </c:pt>
                <c:pt idx="48">
                  <c:v>10693400000000</c:v>
                </c:pt>
                <c:pt idx="49">
                  <c:v>10734500000000</c:v>
                </c:pt>
                <c:pt idx="50">
                  <c:v>10773400000000</c:v>
                </c:pt>
                <c:pt idx="51">
                  <c:v>10811200000000</c:v>
                </c:pt>
                <c:pt idx="52">
                  <c:v>10847600000000</c:v>
                </c:pt>
                <c:pt idx="53">
                  <c:v>10883000000000</c:v>
                </c:pt>
                <c:pt idx="54">
                  <c:v>10917500000000</c:v>
                </c:pt>
                <c:pt idx="55">
                  <c:v>10950700000000</c:v>
                </c:pt>
                <c:pt idx="56">
                  <c:v>10982600000000</c:v>
                </c:pt>
                <c:pt idx="57">
                  <c:v>11013500000000</c:v>
                </c:pt>
                <c:pt idx="58">
                  <c:v>11043420000000</c:v>
                </c:pt>
                <c:pt idx="59">
                  <c:v>11072530000000</c:v>
                </c:pt>
                <c:pt idx="60">
                  <c:v>11100480000000</c:v>
                </c:pt>
                <c:pt idx="61">
                  <c:v>11252530000000</c:v>
                </c:pt>
                <c:pt idx="62">
                  <c:v>11379820000000</c:v>
                </c:pt>
                <c:pt idx="63">
                  <c:v>11488320000000</c:v>
                </c:pt>
                <c:pt idx="64">
                  <c:v>11581810000000</c:v>
                </c:pt>
                <c:pt idx="65">
                  <c:v>11663050000000</c:v>
                </c:pt>
                <c:pt idx="66">
                  <c:v>11734540000000</c:v>
                </c:pt>
                <c:pt idx="67">
                  <c:v>11798010000000</c:v>
                </c:pt>
                <c:pt idx="68">
                  <c:v>11854110000000</c:v>
                </c:pt>
                <c:pt idx="69">
                  <c:v>11905700000000</c:v>
                </c:pt>
                <c:pt idx="70">
                  <c:v>11952770000000</c:v>
                </c:pt>
                <c:pt idx="71">
                  <c:v>11995490000000</c:v>
                </c:pt>
                <c:pt idx="72">
                  <c:v>12035690000000</c:v>
                </c:pt>
                <c:pt idx="73">
                  <c:v>12072210000000</c:v>
                </c:pt>
                <c:pt idx="74">
                  <c:v>12106380000000</c:v>
                </c:pt>
                <c:pt idx="75">
                  <c:v>12138570000000</c:v>
                </c:pt>
                <c:pt idx="76">
                  <c:v>12168770000000</c:v>
                </c:pt>
                <c:pt idx="77">
                  <c:v>12197280000000</c:v>
                </c:pt>
                <c:pt idx="78">
                  <c:v>12224330000000</c:v>
                </c:pt>
                <c:pt idx="79">
                  <c:v>12250210000000</c:v>
                </c:pt>
                <c:pt idx="80">
                  <c:v>12274800000000</c:v>
                </c:pt>
                <c:pt idx="81">
                  <c:v>12320490000000</c:v>
                </c:pt>
                <c:pt idx="82">
                  <c:v>12362160000000</c:v>
                </c:pt>
                <c:pt idx="83">
                  <c:v>12400760000000</c:v>
                </c:pt>
                <c:pt idx="84">
                  <c:v>12436220000000</c:v>
                </c:pt>
                <c:pt idx="85">
                  <c:v>12468900000000</c:v>
                </c:pt>
                <c:pt idx="86">
                  <c:v>12499190000000</c:v>
                </c:pt>
                <c:pt idx="87">
                  <c:v>12527190000000</c:v>
                </c:pt>
                <c:pt idx="88">
                  <c:v>12553120000000</c:v>
                </c:pt>
                <c:pt idx="89">
                  <c:v>12577170000000</c:v>
                </c:pt>
                <c:pt idx="90">
                  <c:v>12599530000000</c:v>
                </c:pt>
                <c:pt idx="91">
                  <c:v>12620360000000</c:v>
                </c:pt>
                <c:pt idx="92">
                  <c:v>12639740000000</c:v>
                </c:pt>
                <c:pt idx="93">
                  <c:v>12657830000000</c:v>
                </c:pt>
                <c:pt idx="94">
                  <c:v>12674710000000</c:v>
                </c:pt>
                <c:pt idx="95">
                  <c:v>12690540000000</c:v>
                </c:pt>
                <c:pt idx="96">
                  <c:v>12689930000000</c:v>
                </c:pt>
                <c:pt idx="97">
                  <c:v>12689150000000</c:v>
                </c:pt>
                <c:pt idx="98">
                  <c:v>12688450000000</c:v>
                </c:pt>
                <c:pt idx="99">
                  <c:v>12687830000000</c:v>
                </c:pt>
                <c:pt idx="100">
                  <c:v>12687270000000</c:v>
                </c:pt>
                <c:pt idx="101">
                  <c:v>12686770000000</c:v>
                </c:pt>
                <c:pt idx="102">
                  <c:v>12686310000000</c:v>
                </c:pt>
                <c:pt idx="103">
                  <c:v>12685900000000</c:v>
                </c:pt>
                <c:pt idx="104">
                  <c:v>12685540000000</c:v>
                </c:pt>
                <c:pt idx="105">
                  <c:v>12685210000000</c:v>
                </c:pt>
                <c:pt idx="106">
                  <c:v>12684910000000</c:v>
                </c:pt>
                <c:pt idx="107">
                  <c:v>12684640000000</c:v>
                </c:pt>
                <c:pt idx="108">
                  <c:v>12684400000000</c:v>
                </c:pt>
                <c:pt idx="109">
                  <c:v>12684190000000</c:v>
                </c:pt>
                <c:pt idx="110">
                  <c:v>12683990000000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E9F-4EBB-B544-3C296D423D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0.44530062098861334</c:v>
                </c:pt>
                <c:pt idx="1">
                  <c:v>0.56885538929194979</c:v>
                </c:pt>
                <c:pt idx="2">
                  <c:v>0.64702911036839328</c:v>
                </c:pt>
                <c:pt idx="3">
                  <c:v>0.70237168386732418</c:v>
                </c:pt>
                <c:pt idx="4">
                  <c:v>0.74434510326570702</c:v>
                </c:pt>
                <c:pt idx="5">
                  <c:v>0.77747599156604474</c:v>
                </c:pt>
                <c:pt idx="6">
                  <c:v>0.80485918223181763</c:v>
                </c:pt>
                <c:pt idx="7">
                  <c:v>0.82703839504014487</c:v>
                </c:pt>
                <c:pt idx="8">
                  <c:v>0.84606251557901635</c:v>
                </c:pt>
                <c:pt idx="9">
                  <c:v>0.86184939102360403</c:v>
                </c:pt>
                <c:pt idx="10">
                  <c:v>0.87592712764807934</c:v>
                </c:pt>
                <c:pt idx="11">
                  <c:v>0.88804232530237059</c:v>
                </c:pt>
                <c:pt idx="12">
                  <c:v>0.89848409133085572</c:v>
                </c:pt>
                <c:pt idx="13">
                  <c:v>0.90792353666093883</c:v>
                </c:pt>
                <c:pt idx="14">
                  <c:v>0.91658164552625532</c:v>
                </c:pt>
                <c:pt idx="15">
                  <c:v>0.92379797236235184</c:v>
                </c:pt>
                <c:pt idx="16">
                  <c:v>0.93029994361553436</c:v>
                </c:pt>
                <c:pt idx="17">
                  <c:v>0.93613331261959987</c:v>
                </c:pt>
                <c:pt idx="18">
                  <c:v>0.941366843289837</c:v>
                </c:pt>
                <c:pt idx="19">
                  <c:v>0.94601726108250872</c:v>
                </c:pt>
                <c:pt idx="20">
                  <c:v>0.9500421787049802</c:v>
                </c:pt>
                <c:pt idx="21">
                  <c:v>0.95349506591354016</c:v>
                </c:pt>
                <c:pt idx="22">
                  <c:v>0.95672440749769283</c:v>
                </c:pt>
                <c:pt idx="23">
                  <c:v>0.95957791846032348</c:v>
                </c:pt>
                <c:pt idx="24">
                  <c:v>0.9620557543037922</c:v>
                </c:pt>
                <c:pt idx="25">
                  <c:v>0.96415626678945288</c:v>
                </c:pt>
                <c:pt idx="26">
                  <c:v>0.96615246070752669</c:v>
                </c:pt>
                <c:pt idx="27">
                  <c:v>0.96774720209420773</c:v>
                </c:pt>
                <c:pt idx="28">
                  <c:v>0.96909396130885073</c:v>
                </c:pt>
                <c:pt idx="29">
                  <c:v>0.97029259792554501</c:v>
                </c:pt>
                <c:pt idx="30">
                  <c:v>0.97127884376753004</c:v>
                </c:pt>
                <c:pt idx="31">
                  <c:v>0.97221344782313412</c:v>
                </c:pt>
                <c:pt idx="32">
                  <c:v>0.9726846411114255</c:v>
                </c:pt>
                <c:pt idx="33">
                  <c:v>0.97314413836748426</c:v>
                </c:pt>
                <c:pt idx="34">
                  <c:v>0.97364131734968806</c:v>
                </c:pt>
                <c:pt idx="35">
                  <c:v>0.97379440278007623</c:v>
                </c:pt>
                <c:pt idx="36">
                  <c:v>0.973922175839809</c:v>
                </c:pt>
                <c:pt idx="37">
                  <c:v>0.97406345876883171</c:v>
                </c:pt>
                <c:pt idx="38">
                  <c:v>0.97382463858584034</c:v>
                </c:pt>
                <c:pt idx="39">
                  <c:v>0.97354678888363111</c:v>
                </c:pt>
                <c:pt idx="40">
                  <c:v>0.97349739159914206</c:v>
                </c:pt>
                <c:pt idx="41">
                  <c:v>0.97314140470787136</c:v>
                </c:pt>
                <c:pt idx="42">
                  <c:v>0.97267325764574597</c:v>
                </c:pt>
                <c:pt idx="43">
                  <c:v>0.97237601694670039</c:v>
                </c:pt>
                <c:pt idx="44">
                  <c:v>0.97173229124461113</c:v>
                </c:pt>
                <c:pt idx="45">
                  <c:v>0.97122237010540691</c:v>
                </c:pt>
                <c:pt idx="46">
                  <c:v>0.97065736848818596</c:v>
                </c:pt>
                <c:pt idx="47">
                  <c:v>0.97019668034862316</c:v>
                </c:pt>
                <c:pt idx="48">
                  <c:v>0.96924181437439383</c:v>
                </c:pt>
                <c:pt idx="49">
                  <c:v>0.96849196457607589</c:v>
                </c:pt>
                <c:pt idx="50">
                  <c:v>0.9678459750930386</c:v>
                </c:pt>
                <c:pt idx="51">
                  <c:v>0.96678311015666429</c:v>
                </c:pt>
                <c:pt idx="52">
                  <c:v>0.96608830589186812</c:v>
                </c:pt>
                <c:pt idx="53">
                  <c:v>0.96493488301850938</c:v>
                </c:pt>
                <c:pt idx="54">
                  <c:v>0.96417367338746807</c:v>
                </c:pt>
                <c:pt idx="55">
                  <c:v>0.96326135864891027</c:v>
                </c:pt>
                <c:pt idx="56">
                  <c:v>0.96217271914965274</c:v>
                </c:pt>
                <c:pt idx="57">
                  <c:v>0.96117545898026857</c:v>
                </c:pt>
                <c:pt idx="58">
                  <c:v>0.95998627455449304</c:v>
                </c:pt>
                <c:pt idx="59">
                  <c:v>0.95890352146698554</c:v>
                </c:pt>
                <c:pt idx="60">
                  <c:v>0.9522649165478837</c:v>
                </c:pt>
                <c:pt idx="61">
                  <c:v>0.94525789037693997</c:v>
                </c:pt>
                <c:pt idx="62">
                  <c:v>0.93813561934231327</c:v>
                </c:pt>
                <c:pt idx="63">
                  <c:v>0.93081864629784805</c:v>
                </c:pt>
                <c:pt idx="64">
                  <c:v>0.92357292333054308</c:v>
                </c:pt>
                <c:pt idx="65">
                  <c:v>0.91668396426867238</c:v>
                </c:pt>
                <c:pt idx="66">
                  <c:v>0.90999474434552374</c:v>
                </c:pt>
                <c:pt idx="67">
                  <c:v>0.90343893606944481</c:v>
                </c:pt>
                <c:pt idx="68">
                  <c:v>0.89728465853871653</c:v>
                </c:pt>
                <c:pt idx="69">
                  <c:v>0.89127264093615388</c:v>
                </c:pt>
                <c:pt idx="70">
                  <c:v>0.8853818645311089</c:v>
                </c:pt>
                <c:pt idx="71">
                  <c:v>0.87996319508082277</c:v>
                </c:pt>
                <c:pt idx="72">
                  <c:v>0.87484720300925367</c:v>
                </c:pt>
                <c:pt idx="73">
                  <c:v>0.86993090237365578</c:v>
                </c:pt>
                <c:pt idx="74">
                  <c:v>0.86518337852946536</c:v>
                </c:pt>
                <c:pt idx="75">
                  <c:v>0.86084513355340331</c:v>
                </c:pt>
                <c:pt idx="76">
                  <c:v>0.85664704495960398</c:v>
                </c:pt>
                <c:pt idx="77">
                  <c:v>0.85281269474362253</c:v>
                </c:pt>
                <c:pt idx="78">
                  <c:v>0.84883452948557914</c:v>
                </c:pt>
                <c:pt idx="79">
                  <c:v>0.84544462550234312</c:v>
                </c:pt>
                <c:pt idx="80">
                  <c:v>0.8387025253843976</c:v>
                </c:pt>
                <c:pt idx="81">
                  <c:v>0.8327600904520458</c:v>
                </c:pt>
                <c:pt idx="82">
                  <c:v>0.82730118073959202</c:v>
                </c:pt>
                <c:pt idx="83">
                  <c:v>0.82232187978583082</c:v>
                </c:pt>
                <c:pt idx="84">
                  <c:v>0.81802831368800566</c:v>
                </c:pt>
                <c:pt idx="85">
                  <c:v>0.81391279540983119</c:v>
                </c:pt>
                <c:pt idx="86">
                  <c:v>0.81020169834168998</c:v>
                </c:pt>
                <c:pt idx="87">
                  <c:v>0.80711214172985346</c:v>
                </c:pt>
                <c:pt idx="88">
                  <c:v>0.80391996102926833</c:v>
                </c:pt>
                <c:pt idx="89">
                  <c:v>0.80131762683826302</c:v>
                </c:pt>
                <c:pt idx="90">
                  <c:v>0.79882134435915608</c:v>
                </c:pt>
                <c:pt idx="91">
                  <c:v>0.79665902238430009</c:v>
                </c:pt>
                <c:pt idx="92">
                  <c:v>0.79458429143754861</c:v>
                </c:pt>
                <c:pt idx="93">
                  <c:v>0.79282487404116997</c:v>
                </c:pt>
                <c:pt idx="94">
                  <c:v>0.79113558893709546</c:v>
                </c:pt>
                <c:pt idx="95">
                  <c:v>0.78487037635136392</c:v>
                </c:pt>
                <c:pt idx="96">
                  <c:v>0.77908192810925492</c:v>
                </c:pt>
                <c:pt idx="97">
                  <c:v>0.77375485391163101</c:v>
                </c:pt>
                <c:pt idx="98">
                  <c:v>0.76912282294065304</c:v>
                </c:pt>
                <c:pt idx="99">
                  <c:v>0.76495372858144961</c:v>
                </c:pt>
                <c:pt idx="100">
                  <c:v>0.76101417972614227</c:v>
                </c:pt>
                <c:pt idx="101">
                  <c:v>0.75777249336154306</c:v>
                </c:pt>
                <c:pt idx="102">
                  <c:v>0.75452759800965874</c:v>
                </c:pt>
                <c:pt idx="103">
                  <c:v>0.75174660013498606</c:v>
                </c:pt>
                <c:pt idx="104">
                  <c:v>0.74943075369776357</c:v>
                </c:pt>
                <c:pt idx="105">
                  <c:v>0.74711301982847667</c:v>
                </c:pt>
                <c:pt idx="106">
                  <c:v>0.7450269656109022</c:v>
                </c:pt>
                <c:pt idx="107">
                  <c:v>0.74317262064087386</c:v>
                </c:pt>
                <c:pt idx="108">
                  <c:v>0.74155001122844488</c:v>
                </c:pt>
                <c:pt idx="109">
                  <c:v>0.7401603274731805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E9F-4EBB-B544-3C296D423D06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0.37248613037447986</c:v>
                </c:pt>
                <c:pt idx="1">
                  <c:v>0.47574800223006874</c:v>
                </c:pt>
                <c:pt idx="2">
                  <c:v>0.54079536653534022</c:v>
                </c:pt>
                <c:pt idx="3">
                  <c:v>0.58656161085576708</c:v>
                </c:pt>
                <c:pt idx="4">
                  <c:v>0.62106677351686423</c:v>
                </c:pt>
                <c:pt idx="5">
                  <c:v>0.64810531185599529</c:v>
                </c:pt>
                <c:pt idx="6">
                  <c:v>0.67008428853944668</c:v>
                </c:pt>
                <c:pt idx="7">
                  <c:v>0.68821150522883967</c:v>
                </c:pt>
                <c:pt idx="8">
                  <c:v>0.70335112345451811</c:v>
                </c:pt>
                <c:pt idx="9">
                  <c:v>0.71627877481133873</c:v>
                </c:pt>
                <c:pt idx="10">
                  <c:v>0.72737452146413062</c:v>
                </c:pt>
                <c:pt idx="11">
                  <c:v>0.73691089971679613</c:v>
                </c:pt>
                <c:pt idx="12">
                  <c:v>0.74539469076136444</c:v>
                </c:pt>
                <c:pt idx="13">
                  <c:v>0.75281508614841952</c:v>
                </c:pt>
                <c:pt idx="14">
                  <c:v>0.75944527933770989</c:v>
                </c:pt>
                <c:pt idx="15">
                  <c:v>0.76519014165906785</c:v>
                </c:pt>
                <c:pt idx="16">
                  <c:v>0.77026298298197871</c:v>
                </c:pt>
                <c:pt idx="17">
                  <c:v>0.77470578851133287</c:v>
                </c:pt>
                <c:pt idx="18">
                  <c:v>0.77869887983829245</c:v>
                </c:pt>
                <c:pt idx="19">
                  <c:v>0.78219880443257805</c:v>
                </c:pt>
                <c:pt idx="20">
                  <c:v>0.78517004274298463</c:v>
                </c:pt>
                <c:pt idx="21">
                  <c:v>0.78777068898493063</c:v>
                </c:pt>
                <c:pt idx="22">
                  <c:v>0.7901201180898294</c:v>
                </c:pt>
                <c:pt idx="23">
                  <c:v>0.79209461562402739</c:v>
                </c:pt>
                <c:pt idx="24">
                  <c:v>0.79380583419302442</c:v>
                </c:pt>
                <c:pt idx="25">
                  <c:v>0.79535842099555365</c:v>
                </c:pt>
                <c:pt idx="26">
                  <c:v>0.79660253522939317</c:v>
                </c:pt>
                <c:pt idx="27">
                  <c:v>0.79766516317325553</c:v>
                </c:pt>
                <c:pt idx="28">
                  <c:v>0.79862132739271152</c:v>
                </c:pt>
                <c:pt idx="29">
                  <c:v>0.79934203677098303</c:v>
                </c:pt>
                <c:pt idx="30">
                  <c:v>0.79988029142845352</c:v>
                </c:pt>
                <c:pt idx="31">
                  <c:v>0.8002210329195788</c:v>
                </c:pt>
                <c:pt idx="32">
                  <c:v>0.80052386850494428</c:v>
                </c:pt>
                <c:pt idx="33">
                  <c:v>0.8006610037987566</c:v>
                </c:pt>
                <c:pt idx="34">
                  <c:v>0.80067631786939863</c:v>
                </c:pt>
                <c:pt idx="35">
                  <c:v>0.80050080984131089</c:v>
                </c:pt>
                <c:pt idx="36">
                  <c:v>0.80035145567808241</c:v>
                </c:pt>
                <c:pt idx="37">
                  <c:v>0.80006279619690535</c:v>
                </c:pt>
                <c:pt idx="38">
                  <c:v>0.79974639094810773</c:v>
                </c:pt>
                <c:pt idx="39">
                  <c:v>0.79934430681785118</c:v>
                </c:pt>
                <c:pt idx="40">
                  <c:v>0.79884225759768457</c:v>
                </c:pt>
                <c:pt idx="41">
                  <c:v>0.79836813054955602</c:v>
                </c:pt>
                <c:pt idx="42">
                  <c:v>0.79774937429548543</c:v>
                </c:pt>
                <c:pt idx="43">
                  <c:v>0.79717792927708209</c:v>
                </c:pt>
                <c:pt idx="44">
                  <c:v>0.79650122589622951</c:v>
                </c:pt>
                <c:pt idx="45">
                  <c:v>0.795746967169075</c:v>
                </c:pt>
                <c:pt idx="46">
                  <c:v>0.79508435273242772</c:v>
                </c:pt>
                <c:pt idx="47">
                  <c:v>0.79422821553481582</c:v>
                </c:pt>
                <c:pt idx="48">
                  <c:v>0.79332991755554516</c:v>
                </c:pt>
                <c:pt idx="49">
                  <c:v>0.79250747210722705</c:v>
                </c:pt>
                <c:pt idx="50">
                  <c:v>0.79158650288589616</c:v>
                </c:pt>
                <c:pt idx="51">
                  <c:v>0.79068180980124636</c:v>
                </c:pt>
                <c:pt idx="52">
                  <c:v>0.78967196545070295</c:v>
                </c:pt>
                <c:pt idx="53">
                  <c:v>0.78864208839019923</c:v>
                </c:pt>
                <c:pt idx="54">
                  <c:v>0.78762088268329877</c:v>
                </c:pt>
                <c:pt idx="55">
                  <c:v>0.7865168539325843</c:v>
                </c:pt>
                <c:pt idx="56">
                  <c:v>0.7854905343442139</c:v>
                </c:pt>
                <c:pt idx="57">
                  <c:v>0.78435846866278747</c:v>
                </c:pt>
                <c:pt idx="58">
                  <c:v>0.78328981723237601</c:v>
                </c:pt>
                <c:pt idx="59">
                  <c:v>0.78221842659056184</c:v>
                </c:pt>
                <c:pt idx="60">
                  <c:v>0.77520344313678791</c:v>
                </c:pt>
                <c:pt idx="61">
                  <c:v>0.76802620779590536</c:v>
                </c:pt>
                <c:pt idx="62">
                  <c:v>0.76077268042672908</c:v>
                </c:pt>
                <c:pt idx="63">
                  <c:v>0.75350916652923849</c:v>
                </c:pt>
                <c:pt idx="64">
                  <c:v>0.74645997402051778</c:v>
                </c:pt>
                <c:pt idx="65">
                  <c:v>0.73952621917859584</c:v>
                </c:pt>
                <c:pt idx="66">
                  <c:v>0.73283545275855844</c:v>
                </c:pt>
                <c:pt idx="67">
                  <c:v>0.72633036136833551</c:v>
                </c:pt>
                <c:pt idx="68">
                  <c:v>0.72015925145098569</c:v>
                </c:pt>
                <c:pt idx="69">
                  <c:v>0.71422774804501388</c:v>
                </c:pt>
                <c:pt idx="70">
                  <c:v>0.70851628403675049</c:v>
                </c:pt>
                <c:pt idx="71">
                  <c:v>0.70315868886619715</c:v>
                </c:pt>
                <c:pt idx="72">
                  <c:v>0.69796665233623334</c:v>
                </c:pt>
                <c:pt idx="73">
                  <c:v>0.6931056186903104</c:v>
                </c:pt>
                <c:pt idx="74">
                  <c:v>0.68846659861911241</c:v>
                </c:pt>
                <c:pt idx="75">
                  <c:v>0.68412830549020154</c:v>
                </c:pt>
                <c:pt idx="76">
                  <c:v>0.6799056838901788</c:v>
                </c:pt>
                <c:pt idx="77">
                  <c:v>0.67594706621958012</c:v>
                </c:pt>
                <c:pt idx="78">
                  <c:v>0.67215174270481892</c:v>
                </c:pt>
                <c:pt idx="79">
                  <c:v>0.66860559846188938</c:v>
                </c:pt>
                <c:pt idx="80">
                  <c:v>0.66190549239518881</c:v>
                </c:pt>
                <c:pt idx="81">
                  <c:v>0.65587243653212712</c:v>
                </c:pt>
                <c:pt idx="82">
                  <c:v>0.65044400504485211</c:v>
                </c:pt>
                <c:pt idx="83">
                  <c:v>0.64553377151578217</c:v>
                </c:pt>
                <c:pt idx="84">
                  <c:v>0.641034894818308</c:v>
                </c:pt>
                <c:pt idx="85">
                  <c:v>0.6370012776827938</c:v>
                </c:pt>
                <c:pt idx="86">
                  <c:v>0.63326252735050714</c:v>
                </c:pt>
                <c:pt idx="87">
                  <c:v>0.62996290961928192</c:v>
                </c:pt>
                <c:pt idx="88">
                  <c:v>0.62692958749861849</c:v>
                </c:pt>
                <c:pt idx="89">
                  <c:v>0.6241502659226178</c:v>
                </c:pt>
                <c:pt idx="90">
                  <c:v>0.62169383440725934</c:v>
                </c:pt>
                <c:pt idx="91">
                  <c:v>0.61939565212575576</c:v>
                </c:pt>
                <c:pt idx="92">
                  <c:v>0.61732540253740176</c:v>
                </c:pt>
                <c:pt idx="93">
                  <c:v>0.6154775927812155</c:v>
                </c:pt>
                <c:pt idx="94">
                  <c:v>0.61376426850236476</c:v>
                </c:pt>
                <c:pt idx="95">
                  <c:v>0.60835638967275629</c:v>
                </c:pt>
                <c:pt idx="96">
                  <c:v>0.60350772116335605</c:v>
                </c:pt>
                <c:pt idx="97">
                  <c:v>0.59904874117800044</c:v>
                </c:pt>
                <c:pt idx="98">
                  <c:v>0.59513722992820683</c:v>
                </c:pt>
                <c:pt idx="99">
                  <c:v>0.59153781704023012</c:v>
                </c:pt>
                <c:pt idx="100">
                  <c:v>0.58832941718025944</c:v>
                </c:pt>
                <c:pt idx="101">
                  <c:v>0.5854342200371897</c:v>
                </c:pt>
                <c:pt idx="102">
                  <c:v>0.58285182761964072</c:v>
                </c:pt>
                <c:pt idx="103">
                  <c:v>0.58050347088101883</c:v>
                </c:pt>
                <c:pt idx="104">
                  <c:v>0.57846894138922411</c:v>
                </c:pt>
                <c:pt idx="105">
                  <c:v>0.57651177659124109</c:v>
                </c:pt>
                <c:pt idx="106">
                  <c:v>0.57486850237767884</c:v>
                </c:pt>
                <c:pt idx="107">
                  <c:v>0.57330263946264703</c:v>
                </c:pt>
                <c:pt idx="108">
                  <c:v>0.5719718799544945</c:v>
                </c:pt>
                <c:pt idx="109">
                  <c:v>0.57071946603552981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E9F-4EBB-B544-3C296D423D06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720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0.84953697190440602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E9F-4EBB-B544-3C296D423D06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720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0.68873508364506342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E9F-4EBB-B544-3C296D423D06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0.23818134535367544</c:v>
                </c:pt>
                <c:pt idx="1">
                  <c:v>0.20314068017097195</c:v>
                </c:pt>
                <c:pt idx="2">
                  <c:v>0.17846684850321581</c:v>
                </c:pt>
                <c:pt idx="3">
                  <c:v>0.15863071788137448</c:v>
                </c:pt>
                <c:pt idx="4">
                  <c:v>0.14223890447120938</c:v>
                </c:pt>
                <c:pt idx="5">
                  <c:v>0.12856626151322706</c:v>
                </c:pt>
                <c:pt idx="6">
                  <c:v>0.11712650960966151</c:v>
                </c:pt>
                <c:pt idx="7">
                  <c:v>0.10750316224546151</c:v>
                </c:pt>
                <c:pt idx="8">
                  <c:v>9.9381305315286675E-2</c:v>
                </c:pt>
                <c:pt idx="9">
                  <c:v>9.2473682541695731E-2</c:v>
                </c:pt>
                <c:pt idx="10">
                  <c:v>8.6579811460650358E-2</c:v>
                </c:pt>
                <c:pt idx="11">
                  <c:v>8.1496913804371504E-2</c:v>
                </c:pt>
                <c:pt idx="12">
                  <c:v>7.7119843104293623E-2</c:v>
                </c:pt>
                <c:pt idx="13">
                  <c:v>7.3317188983855655E-2</c:v>
                </c:pt>
                <c:pt idx="14">
                  <c:v>6.9988663028289697E-2</c:v>
                </c:pt>
                <c:pt idx="15">
                  <c:v>6.7040057536955938E-2</c:v>
                </c:pt>
                <c:pt idx="16">
                  <c:v>6.4412520849270752E-2</c:v>
                </c:pt>
                <c:pt idx="17">
                  <c:v>6.2069359054596325E-2</c:v>
                </c:pt>
                <c:pt idx="18">
                  <c:v>5.9977259875109788E-2</c:v>
                </c:pt>
                <c:pt idx="19">
                  <c:v>5.8081185171183519E-2</c:v>
                </c:pt>
                <c:pt idx="20">
                  <c:v>5.6356160564950755E-2</c:v>
                </c:pt>
                <c:pt idx="21">
                  <c:v>5.4784134824266535E-2</c:v>
                </c:pt>
                <c:pt idx="22">
                  <c:v>5.3351362314921234E-2</c:v>
                </c:pt>
                <c:pt idx="23">
                  <c:v>5.2034035836556844E-2</c:v>
                </c:pt>
                <c:pt idx="24">
                  <c:v>5.0820145306086612E-2</c:v>
                </c:pt>
                <c:pt idx="25">
                  <c:v>4.9700900119292915E-2</c:v>
                </c:pt>
                <c:pt idx="26">
                  <c:v>4.8664071381078006E-2</c:v>
                </c:pt>
                <c:pt idx="27">
                  <c:v>4.7706022817723535E-2</c:v>
                </c:pt>
                <c:pt idx="28">
                  <c:v>4.6809402715312511E-2</c:v>
                </c:pt>
                <c:pt idx="29">
                  <c:v>4.5975597059987092E-2</c:v>
                </c:pt>
                <c:pt idx="30">
                  <c:v>4.5195455202163011E-2</c:v>
                </c:pt>
                <c:pt idx="31">
                  <c:v>4.4459543812613203E-2</c:v>
                </c:pt>
                <c:pt idx="32">
                  <c:v>4.3772157810310866E-2</c:v>
                </c:pt>
                <c:pt idx="33">
                  <c:v>4.3124250576866884E-2</c:v>
                </c:pt>
                <c:pt idx="34">
                  <c:v>4.2516382699868939E-2</c:v>
                </c:pt>
                <c:pt idx="35">
                  <c:v>4.1940141299919513E-2</c:v>
                </c:pt>
                <c:pt idx="36">
                  <c:v>4.1395160573781009E-2</c:v>
                </c:pt>
                <c:pt idx="37">
                  <c:v>4.0882188447462151E-2</c:v>
                </c:pt>
                <c:pt idx="38">
                  <c:v>4.0394069449863443E-2</c:v>
                </c:pt>
                <c:pt idx="39">
                  <c:v>3.9932102776996423E-2</c:v>
                </c:pt>
                <c:pt idx="40">
                  <c:v>3.9493970091654604E-2</c:v>
                </c:pt>
                <c:pt idx="41">
                  <c:v>3.908116150707943E-2</c:v>
                </c:pt>
                <c:pt idx="42">
                  <c:v>3.8688026594830054E-2</c:v>
                </c:pt>
                <c:pt idx="43">
                  <c:v>3.8313413393425942E-2</c:v>
                </c:pt>
                <c:pt idx="44">
                  <c:v>3.7958007137650636E-2</c:v>
                </c:pt>
                <c:pt idx="45">
                  <c:v>3.7618603248216122E-2</c:v>
                </c:pt>
                <c:pt idx="46">
                  <c:v>3.7297802228752217E-2</c:v>
                </c:pt>
                <c:pt idx="47">
                  <c:v>3.6989919015467485E-2</c:v>
                </c:pt>
                <c:pt idx="48">
                  <c:v>3.6691601844520007E-2</c:v>
                </c:pt>
                <c:pt idx="49">
                  <c:v>3.6408561828206509E-2</c:v>
                </c:pt>
                <c:pt idx="50">
                  <c:v>3.6136506585762909E-2</c:v>
                </c:pt>
                <c:pt idx="51">
                  <c:v>3.5876230686972231E-2</c:v>
                </c:pt>
                <c:pt idx="52">
                  <c:v>3.562547091794542E-2</c:v>
                </c:pt>
                <c:pt idx="53">
                  <c:v>3.5383466910922833E-2</c:v>
                </c:pt>
                <c:pt idx="54">
                  <c:v>3.5151268868656799E-2</c:v>
                </c:pt>
                <c:pt idx="55">
                  <c:v>3.4928978566095462E-2</c:v>
                </c:pt>
                <c:pt idx="56">
                  <c:v>3.4715213147500791E-2</c:v>
                </c:pt>
                <c:pt idx="57">
                  <c:v>3.4509508829692254E-2</c:v>
                </c:pt>
                <c:pt idx="58">
                  <c:v>3.4311038218004374E-2</c:v>
                </c:pt>
                <c:pt idx="59">
                  <c:v>3.4120686673008736E-2</c:v>
                </c:pt>
                <c:pt idx="60">
                  <c:v>3.3106776875955896E-2</c:v>
                </c:pt>
                <c:pt idx="61">
                  <c:v>3.2281354186621584E-2</c:v>
                </c:pt>
                <c:pt idx="62">
                  <c:v>3.1594349739561572E-2</c:v>
                </c:pt>
                <c:pt idx="63">
                  <c:v>3.1014496007100791E-2</c:v>
                </c:pt>
                <c:pt idx="64">
                  <c:v>3.0518689365131763E-2</c:v>
                </c:pt>
                <c:pt idx="65">
                  <c:v>3.008946239051552E-2</c:v>
                </c:pt>
                <c:pt idx="66">
                  <c:v>2.9713316059233719E-2</c:v>
                </c:pt>
                <c:pt idx="67">
                  <c:v>2.9383901448527136E-2</c:v>
                </c:pt>
                <c:pt idx="68">
                  <c:v>2.9086823958272088E-2</c:v>
                </c:pt>
                <c:pt idx="69">
                  <c:v>2.8817755214899977E-2</c:v>
                </c:pt>
                <c:pt idx="70">
                  <c:v>2.857482270419966E-2</c:v>
                </c:pt>
                <c:pt idx="71">
                  <c:v>2.8348437023552452E-2</c:v>
                </c:pt>
                <c:pt idx="72">
                  <c:v>2.8143811282275572E-2</c:v>
                </c:pt>
                <c:pt idx="73">
                  <c:v>2.7954351342019661E-2</c:v>
                </c:pt>
                <c:pt idx="74">
                  <c:v>2.7777489440683704E-2</c:v>
                </c:pt>
                <c:pt idx="75">
                  <c:v>2.76118292974557E-2</c:v>
                </c:pt>
                <c:pt idx="76">
                  <c:v>2.745644930673068E-2</c:v>
                </c:pt>
                <c:pt idx="77">
                  <c:v>2.7309799391868513E-2</c:v>
                </c:pt>
                <c:pt idx="78">
                  <c:v>2.7170391364719462E-2</c:v>
                </c:pt>
                <c:pt idx="79">
                  <c:v>2.703832241665852E-2</c:v>
                </c:pt>
                <c:pt idx="80">
                  <c:v>2.6794470025136987E-2</c:v>
                </c:pt>
                <c:pt idx="81">
                  <c:v>2.6573996777262226E-2</c:v>
                </c:pt>
                <c:pt idx="82">
                  <c:v>2.6371206280905363E-2</c:v>
                </c:pt>
                <c:pt idx="83">
                  <c:v>2.6185931094818201E-2</c:v>
                </c:pt>
                <c:pt idx="84">
                  <c:v>2.6016248426084097E-2</c:v>
                </c:pt>
                <c:pt idx="85">
                  <c:v>2.5859755712170147E-2</c:v>
                </c:pt>
                <c:pt idx="86">
                  <c:v>2.5715663289213302E-2</c:v>
                </c:pt>
                <c:pt idx="87">
                  <c:v>2.5582962641956742E-2</c:v>
                </c:pt>
                <c:pt idx="88">
                  <c:v>2.5460338056971482E-2</c:v>
                </c:pt>
                <c:pt idx="89">
                  <c:v>2.5346818492435828E-2</c:v>
                </c:pt>
                <c:pt idx="90">
                  <c:v>2.5241435268090608E-2</c:v>
                </c:pt>
                <c:pt idx="91">
                  <c:v>2.5143634283616594E-2</c:v>
                </c:pt>
                <c:pt idx="92">
                  <c:v>2.5052714406813805E-2</c:v>
                </c:pt>
                <c:pt idx="93">
                  <c:v>2.4968066330511705E-2</c:v>
                </c:pt>
                <c:pt idx="94">
                  <c:v>2.4888933016246749E-2</c:v>
                </c:pt>
                <c:pt idx="95">
                  <c:v>2.4882485561386076E-2</c:v>
                </c:pt>
                <c:pt idx="96">
                  <c:v>2.4886300500821568E-2</c:v>
                </c:pt>
                <c:pt idx="97">
                  <c:v>2.4889801354775407E-2</c:v>
                </c:pt>
                <c:pt idx="98">
                  <c:v>2.4892988005041052E-2</c:v>
                </c:pt>
                <c:pt idx="99">
                  <c:v>2.4895820771529256E-2</c:v>
                </c:pt>
                <c:pt idx="100">
                  <c:v>2.4898378389456102E-2</c:v>
                </c:pt>
                <c:pt idx="101">
                  <c:v>2.490070004595505E-2</c:v>
                </c:pt>
                <c:pt idx="102">
                  <c:v>2.4902766063109438E-2</c:v>
                </c:pt>
                <c:pt idx="103">
                  <c:v>2.4904576391702678E-2</c:v>
                </c:pt>
                <c:pt idx="104">
                  <c:v>2.4906249088505434E-2</c:v>
                </c:pt>
                <c:pt idx="105">
                  <c:v>2.49077841309083E-2</c:v>
                </c:pt>
                <c:pt idx="106">
                  <c:v>2.4909102662748015E-2</c:v>
                </c:pt>
                <c:pt idx="107">
                  <c:v>2.4910362334836494E-2</c:v>
                </c:pt>
                <c:pt idx="108">
                  <c:v>2.491140545829099E-2</c:v>
                </c:pt>
                <c:pt idx="109">
                  <c:v>2.4912428975424925E-2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E9F-4EBB-B544-3C296D423D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2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  <c:majorUnit val="5000000000000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SOA yields: 1g DHF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192600000000</c:v>
                </c:pt>
                <c:pt idx="2">
                  <c:v>433300000000</c:v>
                </c:pt>
                <c:pt idx="3">
                  <c:v>681500000000</c:v>
                </c:pt>
                <c:pt idx="4">
                  <c:v>921000000000</c:v>
                </c:pt>
                <c:pt idx="5">
                  <c:v>1147000000000</c:v>
                </c:pt>
                <c:pt idx="6">
                  <c:v>1358000000000</c:v>
                </c:pt>
                <c:pt idx="7">
                  <c:v>1553000000000</c:v>
                </c:pt>
                <c:pt idx="8">
                  <c:v>1734000000000</c:v>
                </c:pt>
                <c:pt idx="9">
                  <c:v>1902000000000</c:v>
                </c:pt>
                <c:pt idx="10">
                  <c:v>2057000000000</c:v>
                </c:pt>
                <c:pt idx="11">
                  <c:v>2200000000000</c:v>
                </c:pt>
                <c:pt idx="12">
                  <c:v>2334000000000</c:v>
                </c:pt>
                <c:pt idx="13">
                  <c:v>2458000000000</c:v>
                </c:pt>
                <c:pt idx="14">
                  <c:v>2573000000000</c:v>
                </c:pt>
                <c:pt idx="15">
                  <c:v>2680000000000</c:v>
                </c:pt>
                <c:pt idx="16">
                  <c:v>2780000000000</c:v>
                </c:pt>
                <c:pt idx="17">
                  <c:v>2873000000000</c:v>
                </c:pt>
                <c:pt idx="18">
                  <c:v>2960000000000</c:v>
                </c:pt>
                <c:pt idx="19">
                  <c:v>3041000000000</c:v>
                </c:pt>
                <c:pt idx="20">
                  <c:v>3116000000000</c:v>
                </c:pt>
                <c:pt idx="21">
                  <c:v>3187000000000</c:v>
                </c:pt>
                <c:pt idx="22">
                  <c:v>3254000000000</c:v>
                </c:pt>
                <c:pt idx="23">
                  <c:v>3316000000000</c:v>
                </c:pt>
                <c:pt idx="24">
                  <c:v>3374000000000</c:v>
                </c:pt>
                <c:pt idx="25">
                  <c:v>3428000000000</c:v>
                </c:pt>
                <c:pt idx="26">
                  <c:v>3479000000000</c:v>
                </c:pt>
                <c:pt idx="27">
                  <c:v>3527000000000</c:v>
                </c:pt>
                <c:pt idx="28">
                  <c:v>3572000000000</c:v>
                </c:pt>
                <c:pt idx="29">
                  <c:v>3614000000000</c:v>
                </c:pt>
                <c:pt idx="30">
                  <c:v>3654000000000</c:v>
                </c:pt>
                <c:pt idx="31">
                  <c:v>3691000000000</c:v>
                </c:pt>
                <c:pt idx="32">
                  <c:v>3726000000000</c:v>
                </c:pt>
                <c:pt idx="33">
                  <c:v>3758000000000</c:v>
                </c:pt>
                <c:pt idx="34">
                  <c:v>3789000000000</c:v>
                </c:pt>
                <c:pt idx="35">
                  <c:v>3817000000000</c:v>
                </c:pt>
                <c:pt idx="36">
                  <c:v>3844000000000</c:v>
                </c:pt>
                <c:pt idx="37">
                  <c:v>3870000000000</c:v>
                </c:pt>
                <c:pt idx="38">
                  <c:v>3893000000000</c:v>
                </c:pt>
                <c:pt idx="39">
                  <c:v>3915000000000</c:v>
                </c:pt>
                <c:pt idx="40">
                  <c:v>3936000000000</c:v>
                </c:pt>
                <c:pt idx="41">
                  <c:v>3955000000000</c:v>
                </c:pt>
                <c:pt idx="42">
                  <c:v>3973000000000</c:v>
                </c:pt>
                <c:pt idx="43">
                  <c:v>3990000000000</c:v>
                </c:pt>
                <c:pt idx="44">
                  <c:v>4006000000000</c:v>
                </c:pt>
                <c:pt idx="45">
                  <c:v>4021000000000</c:v>
                </c:pt>
                <c:pt idx="46">
                  <c:v>4035000000000</c:v>
                </c:pt>
                <c:pt idx="47">
                  <c:v>4047000000000</c:v>
                </c:pt>
                <c:pt idx="48">
                  <c:v>4059000000000</c:v>
                </c:pt>
                <c:pt idx="49">
                  <c:v>4070000000000</c:v>
                </c:pt>
                <c:pt idx="50">
                  <c:v>4081000000000</c:v>
                </c:pt>
                <c:pt idx="51">
                  <c:v>4090000000000</c:v>
                </c:pt>
                <c:pt idx="52">
                  <c:v>4099000000000</c:v>
                </c:pt>
                <c:pt idx="53">
                  <c:v>4107000000000</c:v>
                </c:pt>
                <c:pt idx="54">
                  <c:v>4114000000000</c:v>
                </c:pt>
                <c:pt idx="55">
                  <c:v>4121000000000</c:v>
                </c:pt>
                <c:pt idx="56">
                  <c:v>4127000000000</c:v>
                </c:pt>
                <c:pt idx="57">
                  <c:v>4133000000000</c:v>
                </c:pt>
                <c:pt idx="58">
                  <c:v>4138000000000</c:v>
                </c:pt>
                <c:pt idx="59">
                  <c:v>4142000000000</c:v>
                </c:pt>
                <c:pt idx="60">
                  <c:v>4146000000000</c:v>
                </c:pt>
                <c:pt idx="61">
                  <c:v>4162000000000</c:v>
                </c:pt>
                <c:pt idx="62">
                  <c:v>4167000000000</c:v>
                </c:pt>
                <c:pt idx="63">
                  <c:v>4162000000000</c:v>
                </c:pt>
                <c:pt idx="64">
                  <c:v>4151000000000</c:v>
                </c:pt>
                <c:pt idx="65">
                  <c:v>4136000000000</c:v>
                </c:pt>
                <c:pt idx="66">
                  <c:v>4118000000000</c:v>
                </c:pt>
                <c:pt idx="67">
                  <c:v>4098000000000</c:v>
                </c:pt>
                <c:pt idx="68">
                  <c:v>4077000000000</c:v>
                </c:pt>
                <c:pt idx="69">
                  <c:v>4055000000000</c:v>
                </c:pt>
                <c:pt idx="70">
                  <c:v>4032000000000</c:v>
                </c:pt>
                <c:pt idx="71">
                  <c:v>4010000000000</c:v>
                </c:pt>
                <c:pt idx="72">
                  <c:v>3988000000000</c:v>
                </c:pt>
                <c:pt idx="73">
                  <c:v>3966000000000</c:v>
                </c:pt>
                <c:pt idx="74">
                  <c:v>3945000000000</c:v>
                </c:pt>
                <c:pt idx="75">
                  <c:v>3924000000000</c:v>
                </c:pt>
                <c:pt idx="76">
                  <c:v>3904000000000</c:v>
                </c:pt>
                <c:pt idx="77">
                  <c:v>3885000000000</c:v>
                </c:pt>
                <c:pt idx="78">
                  <c:v>3866000000000</c:v>
                </c:pt>
                <c:pt idx="79">
                  <c:v>3848000000000</c:v>
                </c:pt>
                <c:pt idx="80">
                  <c:v>3831000000000</c:v>
                </c:pt>
                <c:pt idx="81">
                  <c:v>3799000000000</c:v>
                </c:pt>
                <c:pt idx="82">
                  <c:v>3769000000000</c:v>
                </c:pt>
                <c:pt idx="83">
                  <c:v>3741000000000</c:v>
                </c:pt>
                <c:pt idx="84">
                  <c:v>3716000000000</c:v>
                </c:pt>
                <c:pt idx="85">
                  <c:v>3693000000000</c:v>
                </c:pt>
                <c:pt idx="86">
                  <c:v>3672000000000</c:v>
                </c:pt>
                <c:pt idx="87">
                  <c:v>3653000000000</c:v>
                </c:pt>
                <c:pt idx="88">
                  <c:v>3635000000000</c:v>
                </c:pt>
                <c:pt idx="89">
                  <c:v>3618000000000</c:v>
                </c:pt>
                <c:pt idx="90">
                  <c:v>3603000000000</c:v>
                </c:pt>
                <c:pt idx="91">
                  <c:v>3590000000000</c:v>
                </c:pt>
                <c:pt idx="92">
                  <c:v>3577000000000</c:v>
                </c:pt>
                <c:pt idx="93">
                  <c:v>3565000000000</c:v>
                </c:pt>
                <c:pt idx="94">
                  <c:v>3554000000000</c:v>
                </c:pt>
                <c:pt idx="95">
                  <c:v>3545000000000</c:v>
                </c:pt>
                <c:pt idx="96">
                  <c:v>3527000000000</c:v>
                </c:pt>
                <c:pt idx="97">
                  <c:v>3511000000000</c:v>
                </c:pt>
                <c:pt idx="98">
                  <c:v>3497000000000</c:v>
                </c:pt>
                <c:pt idx="99">
                  <c:v>3483000000000</c:v>
                </c:pt>
                <c:pt idx="100">
                  <c:v>3471000000000</c:v>
                </c:pt>
                <c:pt idx="101">
                  <c:v>3460000000000</c:v>
                </c:pt>
                <c:pt idx="102">
                  <c:v>3450000000000</c:v>
                </c:pt>
                <c:pt idx="103">
                  <c:v>3441000000000</c:v>
                </c:pt>
                <c:pt idx="104">
                  <c:v>3432000000000</c:v>
                </c:pt>
                <c:pt idx="105">
                  <c:v>3425000000000</c:v>
                </c:pt>
                <c:pt idx="106">
                  <c:v>3418000000000</c:v>
                </c:pt>
                <c:pt idx="107">
                  <c:v>3411000000000</c:v>
                </c:pt>
                <c:pt idx="108">
                  <c:v>3405000000000</c:v>
                </c:pt>
                <c:pt idx="109">
                  <c:v>3399000000000</c:v>
                </c:pt>
                <c:pt idx="110">
                  <c:v>3394000000000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A77-4F12-9F9A-D76C8B7D56B9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917300000000</c:v>
                </c:pt>
                <c:pt idx="2">
                  <c:v>1698800000000</c:v>
                </c:pt>
                <c:pt idx="3">
                  <c:v>2338500000000</c:v>
                </c:pt>
                <c:pt idx="4">
                  <c:v>2876700000000</c:v>
                </c:pt>
                <c:pt idx="5">
                  <c:v>3340000000000</c:v>
                </c:pt>
                <c:pt idx="6">
                  <c:v>3746400000000</c:v>
                </c:pt>
                <c:pt idx="7">
                  <c:v>4108100000000</c:v>
                </c:pt>
                <c:pt idx="8">
                  <c:v>4433600000000</c:v>
                </c:pt>
                <c:pt idx="9">
                  <c:v>4729500000000</c:v>
                </c:pt>
                <c:pt idx="10">
                  <c:v>5000300000000</c:v>
                </c:pt>
                <c:pt idx="11">
                  <c:v>5249600000000</c:v>
                </c:pt>
                <c:pt idx="12">
                  <c:v>5479900000000</c:v>
                </c:pt>
                <c:pt idx="13">
                  <c:v>5693600000000</c:v>
                </c:pt>
                <c:pt idx="14">
                  <c:v>5891400000000</c:v>
                </c:pt>
                <c:pt idx="15">
                  <c:v>6076000000000</c:v>
                </c:pt>
                <c:pt idx="16">
                  <c:v>6249000000000</c:v>
                </c:pt>
                <c:pt idx="17">
                  <c:v>6410800000000</c:v>
                </c:pt>
                <c:pt idx="18">
                  <c:v>6562500000000</c:v>
                </c:pt>
                <c:pt idx="19">
                  <c:v>6705500000000</c:v>
                </c:pt>
                <c:pt idx="20">
                  <c:v>6840500000000</c:v>
                </c:pt>
                <c:pt idx="21">
                  <c:v>6967700000000</c:v>
                </c:pt>
                <c:pt idx="22">
                  <c:v>7087900000000</c:v>
                </c:pt>
                <c:pt idx="23">
                  <c:v>7201800000000</c:v>
                </c:pt>
                <c:pt idx="24">
                  <c:v>7309900000000</c:v>
                </c:pt>
                <c:pt idx="25">
                  <c:v>7412700000000</c:v>
                </c:pt>
                <c:pt idx="26">
                  <c:v>7509700000000</c:v>
                </c:pt>
                <c:pt idx="27">
                  <c:v>7601800000000</c:v>
                </c:pt>
                <c:pt idx="28">
                  <c:v>7689700000000</c:v>
                </c:pt>
                <c:pt idx="29">
                  <c:v>7773400000000</c:v>
                </c:pt>
                <c:pt idx="30">
                  <c:v>7853400000000</c:v>
                </c:pt>
                <c:pt idx="31">
                  <c:v>7929900000000</c:v>
                </c:pt>
                <c:pt idx="32">
                  <c:v>8003000000000</c:v>
                </c:pt>
                <c:pt idx="33">
                  <c:v>8072800000000</c:v>
                </c:pt>
                <c:pt idx="34">
                  <c:v>8139800000000</c:v>
                </c:pt>
                <c:pt idx="35">
                  <c:v>8203900000000</c:v>
                </c:pt>
                <c:pt idx="36">
                  <c:v>8265300000000</c:v>
                </c:pt>
                <c:pt idx="37">
                  <c:v>8324300000000</c:v>
                </c:pt>
                <c:pt idx="38">
                  <c:v>8380900000000</c:v>
                </c:pt>
                <c:pt idx="39">
                  <c:v>8435400000000</c:v>
                </c:pt>
                <c:pt idx="40">
                  <c:v>8487600000000</c:v>
                </c:pt>
                <c:pt idx="41">
                  <c:v>8537900000000</c:v>
                </c:pt>
                <c:pt idx="42">
                  <c:v>8586300000000</c:v>
                </c:pt>
                <c:pt idx="43">
                  <c:v>8632900000000</c:v>
                </c:pt>
                <c:pt idx="44">
                  <c:v>8677800000000</c:v>
                </c:pt>
                <c:pt idx="45">
                  <c:v>8721000000000</c:v>
                </c:pt>
                <c:pt idx="46">
                  <c:v>8762600000000</c:v>
                </c:pt>
                <c:pt idx="47">
                  <c:v>8802800000000</c:v>
                </c:pt>
                <c:pt idx="48">
                  <c:v>8841600000000</c:v>
                </c:pt>
                <c:pt idx="49">
                  <c:v>8879100000000</c:v>
                </c:pt>
                <c:pt idx="50">
                  <c:v>8915300000000</c:v>
                </c:pt>
                <c:pt idx="51">
                  <c:v>8950200000000</c:v>
                </c:pt>
                <c:pt idx="52">
                  <c:v>8984000000000</c:v>
                </c:pt>
                <c:pt idx="53">
                  <c:v>9016700000000</c:v>
                </c:pt>
                <c:pt idx="54">
                  <c:v>9048400000000</c:v>
                </c:pt>
                <c:pt idx="55">
                  <c:v>9079000000000</c:v>
                </c:pt>
                <c:pt idx="56">
                  <c:v>9108700000000</c:v>
                </c:pt>
                <c:pt idx="57">
                  <c:v>9137400000000</c:v>
                </c:pt>
                <c:pt idx="58">
                  <c:v>9165200000000</c:v>
                </c:pt>
                <c:pt idx="59">
                  <c:v>9192200000000</c:v>
                </c:pt>
                <c:pt idx="60">
                  <c:v>9218400000000</c:v>
                </c:pt>
                <c:pt idx="61">
                  <c:v>9359900000000</c:v>
                </c:pt>
                <c:pt idx="62">
                  <c:v>9479300000000</c:v>
                </c:pt>
                <c:pt idx="63">
                  <c:v>9581300000000</c:v>
                </c:pt>
                <c:pt idx="64">
                  <c:v>9669400000000</c:v>
                </c:pt>
                <c:pt idx="65">
                  <c:v>9746400000000</c:v>
                </c:pt>
                <c:pt idx="66">
                  <c:v>9814500000000</c:v>
                </c:pt>
                <c:pt idx="67">
                  <c:v>9875200000000</c:v>
                </c:pt>
                <c:pt idx="68">
                  <c:v>9929700000000</c:v>
                </c:pt>
                <c:pt idx="69">
                  <c:v>9979200000000</c:v>
                </c:pt>
                <c:pt idx="70">
                  <c:v>10024500000000</c:v>
                </c:pt>
                <c:pt idx="71">
                  <c:v>10066200000000</c:v>
                </c:pt>
                <c:pt idx="72">
                  <c:v>10104900000000</c:v>
                </c:pt>
                <c:pt idx="73">
                  <c:v>10140900000000</c:v>
                </c:pt>
                <c:pt idx="74">
                  <c:v>10174600000000</c:v>
                </c:pt>
                <c:pt idx="75">
                  <c:v>10206300000000</c:v>
                </c:pt>
                <c:pt idx="76">
                  <c:v>10236200000000</c:v>
                </c:pt>
                <c:pt idx="77">
                  <c:v>10264400000000</c:v>
                </c:pt>
                <c:pt idx="78">
                  <c:v>10291200000000</c:v>
                </c:pt>
                <c:pt idx="79">
                  <c:v>10316700000000</c:v>
                </c:pt>
                <c:pt idx="80">
                  <c:v>10341000000000</c:v>
                </c:pt>
                <c:pt idx="81">
                  <c:v>10386300000000</c:v>
                </c:pt>
                <c:pt idx="82">
                  <c:v>10427800000000</c:v>
                </c:pt>
                <c:pt idx="83">
                  <c:v>10466000000000</c:v>
                </c:pt>
                <c:pt idx="84">
                  <c:v>10501200000000</c:v>
                </c:pt>
                <c:pt idx="85">
                  <c:v>10533700000000</c:v>
                </c:pt>
                <c:pt idx="86">
                  <c:v>10563800000000</c:v>
                </c:pt>
                <c:pt idx="87">
                  <c:v>10591700000000</c:v>
                </c:pt>
                <c:pt idx="88">
                  <c:v>10617700000000</c:v>
                </c:pt>
                <c:pt idx="89">
                  <c:v>10641800000000</c:v>
                </c:pt>
                <c:pt idx="90">
                  <c:v>10664300000000</c:v>
                </c:pt>
                <c:pt idx="91">
                  <c:v>10685300000000</c:v>
                </c:pt>
                <c:pt idx="92">
                  <c:v>10704800000000</c:v>
                </c:pt>
                <c:pt idx="93">
                  <c:v>10723100000000</c:v>
                </c:pt>
                <c:pt idx="94">
                  <c:v>10740200000000</c:v>
                </c:pt>
                <c:pt idx="95">
                  <c:v>10756200000000</c:v>
                </c:pt>
                <c:pt idx="96">
                  <c:v>10755900000000</c:v>
                </c:pt>
                <c:pt idx="97">
                  <c:v>10755700000000</c:v>
                </c:pt>
                <c:pt idx="98">
                  <c:v>10755500000000</c:v>
                </c:pt>
                <c:pt idx="99">
                  <c:v>10755300000000</c:v>
                </c:pt>
                <c:pt idx="100">
                  <c:v>10755100000000</c:v>
                </c:pt>
                <c:pt idx="101">
                  <c:v>10754900000000</c:v>
                </c:pt>
                <c:pt idx="102">
                  <c:v>10754800000000</c:v>
                </c:pt>
                <c:pt idx="103">
                  <c:v>10754600000000</c:v>
                </c:pt>
                <c:pt idx="104">
                  <c:v>10754500000000</c:v>
                </c:pt>
                <c:pt idx="105">
                  <c:v>10754400000000</c:v>
                </c:pt>
                <c:pt idx="106">
                  <c:v>10754300000000</c:v>
                </c:pt>
                <c:pt idx="107">
                  <c:v>10754200000000</c:v>
                </c:pt>
                <c:pt idx="108">
                  <c:v>10754100000000</c:v>
                </c:pt>
                <c:pt idx="109">
                  <c:v>10754000000000</c:v>
                </c:pt>
                <c:pt idx="110">
                  <c:v>10753900000000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A77-4F12-9F9A-D76C8B7D56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0.25103641788373487</c:v>
                </c:pt>
                <c:pt idx="1">
                  <c:v>0.30535381391688143</c:v>
                </c:pt>
                <c:pt idx="2">
                  <c:v>0.34901467166650496</c:v>
                </c:pt>
                <c:pt idx="3">
                  <c:v>0.38361109426884188</c:v>
                </c:pt>
                <c:pt idx="4">
                  <c:v>0.41155792483687198</c:v>
                </c:pt>
                <c:pt idx="5">
                  <c:v>0.43436508559542758</c:v>
                </c:pt>
                <c:pt idx="6">
                  <c:v>0.45323530313027155</c:v>
                </c:pt>
                <c:pt idx="7">
                  <c:v>0.46907259299213</c:v>
                </c:pt>
                <c:pt idx="8">
                  <c:v>0.48231964407892297</c:v>
                </c:pt>
                <c:pt idx="9">
                  <c:v>0.49352413408628337</c:v>
                </c:pt>
                <c:pt idx="10">
                  <c:v>0.50304388225417462</c:v>
                </c:pt>
                <c:pt idx="11">
                  <c:v>0.51125811059307336</c:v>
                </c:pt>
                <c:pt idx="12">
                  <c:v>0.51829311806928546</c:v>
                </c:pt>
                <c:pt idx="13">
                  <c:v>0.52447555719742289</c:v>
                </c:pt>
                <c:pt idx="14">
                  <c:v>0.52999434276259716</c:v>
                </c:pt>
                <c:pt idx="15">
                  <c:v>0.53428483368113278</c:v>
                </c:pt>
                <c:pt idx="16">
                  <c:v>0.53836045575729452</c:v>
                </c:pt>
                <c:pt idx="17">
                  <c:v>0.54216708250086643</c:v>
                </c:pt>
                <c:pt idx="18">
                  <c:v>0.54518443451292509</c:v>
                </c:pt>
                <c:pt idx="19">
                  <c:v>0.5478505894873924</c:v>
                </c:pt>
                <c:pt idx="20">
                  <c:v>0.55017935246899352</c:v>
                </c:pt>
                <c:pt idx="21">
                  <c:v>0.55213425359493074</c:v>
                </c:pt>
                <c:pt idx="22">
                  <c:v>0.55368589282685188</c:v>
                </c:pt>
                <c:pt idx="23">
                  <c:v>0.55522445483373728</c:v>
                </c:pt>
                <c:pt idx="24">
                  <c:v>0.55631691649000459</c:v>
                </c:pt>
                <c:pt idx="25">
                  <c:v>0.55741548448880551</c:v>
                </c:pt>
                <c:pt idx="26">
                  <c:v>0.55806660342462511</c:v>
                </c:pt>
                <c:pt idx="27">
                  <c:v>0.55900728870580763</c:v>
                </c:pt>
                <c:pt idx="28">
                  <c:v>0.55946702537581849</c:v>
                </c:pt>
                <c:pt idx="29">
                  <c:v>0.55980353664343219</c:v>
                </c:pt>
                <c:pt idx="30">
                  <c:v>0.56038048579360067</c:v>
                </c:pt>
                <c:pt idx="31">
                  <c:v>0.56044437323021667</c:v>
                </c:pt>
                <c:pt idx="32">
                  <c:v>0.56036925430482343</c:v>
                </c:pt>
                <c:pt idx="33">
                  <c:v>0.56048815859634538</c:v>
                </c:pt>
                <c:pt idx="34">
                  <c:v>0.56044218031142379</c:v>
                </c:pt>
                <c:pt idx="35">
                  <c:v>0.56022155097758708</c:v>
                </c:pt>
                <c:pt idx="36">
                  <c:v>0.55980974497038971</c:v>
                </c:pt>
                <c:pt idx="37">
                  <c:v>0.55956392927000442</c:v>
                </c:pt>
                <c:pt idx="38">
                  <c:v>0.55910945563989234</c:v>
                </c:pt>
                <c:pt idx="39">
                  <c:v>0.55846316531343598</c:v>
                </c:pt>
                <c:pt idx="40">
                  <c:v>0.55794891269795743</c:v>
                </c:pt>
                <c:pt idx="41">
                  <c:v>0.55756403590993353</c:v>
                </c:pt>
                <c:pt idx="42">
                  <c:v>0.55695648436409984</c:v>
                </c:pt>
                <c:pt idx="43">
                  <c:v>0.55612305869275813</c:v>
                </c:pt>
                <c:pt idx="44">
                  <c:v>0.55574615652532866</c:v>
                </c:pt>
                <c:pt idx="45">
                  <c:v>0.55479820697491311</c:v>
                </c:pt>
                <c:pt idx="46">
                  <c:v>0.55428384301535327</c:v>
                </c:pt>
                <c:pt idx="47">
                  <c:v>0.55352677690424068</c:v>
                </c:pt>
                <c:pt idx="48">
                  <c:v>0.55252360944029466</c:v>
                </c:pt>
                <c:pt idx="49">
                  <c:v>0.55160930204099767</c:v>
                </c:pt>
                <c:pt idx="50">
                  <c:v>0.55078237809109198</c:v>
                </c:pt>
                <c:pt idx="51">
                  <c:v>0.55002921530450555</c:v>
                </c:pt>
                <c:pt idx="52">
                  <c:v>0.54902015068974974</c:v>
                </c:pt>
                <c:pt idx="53">
                  <c:v>0.54840635058452902</c:v>
                </c:pt>
                <c:pt idx="54">
                  <c:v>0.54721060001998523</c:v>
                </c:pt>
                <c:pt idx="55">
                  <c:v>0.5464020727447424</c:v>
                </c:pt>
                <c:pt idx="56">
                  <c:v>0.54533429366804864</c:v>
                </c:pt>
                <c:pt idx="57">
                  <c:v>0.54464988187830232</c:v>
                </c:pt>
                <c:pt idx="58">
                  <c:v>0.54369466638491448</c:v>
                </c:pt>
                <c:pt idx="59">
                  <c:v>0.54247077798963017</c:v>
                </c:pt>
                <c:pt idx="60">
                  <c:v>0.53680196151980031</c:v>
                </c:pt>
                <c:pt idx="61">
                  <c:v>0.53066552325399263</c:v>
                </c:pt>
                <c:pt idx="62">
                  <c:v>0.5247070008355208</c:v>
                </c:pt>
                <c:pt idx="63">
                  <c:v>0.51870076294295298</c:v>
                </c:pt>
                <c:pt idx="64">
                  <c:v>0.51308304808130256</c:v>
                </c:pt>
                <c:pt idx="65">
                  <c:v>0.50740996153509921</c:v>
                </c:pt>
                <c:pt idx="66">
                  <c:v>0.50189110171709528</c:v>
                </c:pt>
                <c:pt idx="67">
                  <c:v>0.49674964478957956</c:v>
                </c:pt>
                <c:pt idx="68">
                  <c:v>0.49191066298475994</c:v>
                </c:pt>
                <c:pt idx="69">
                  <c:v>0.48702801344423652</c:v>
                </c:pt>
                <c:pt idx="70">
                  <c:v>0.48265604309095556</c:v>
                </c:pt>
                <c:pt idx="71">
                  <c:v>0.47816897680099846</c:v>
                </c:pt>
                <c:pt idx="72">
                  <c:v>0.47413440955603919</c:v>
                </c:pt>
                <c:pt idx="73">
                  <c:v>0.47023466023797156</c:v>
                </c:pt>
                <c:pt idx="74">
                  <c:v>0.46645204572153415</c:v>
                </c:pt>
                <c:pt idx="75">
                  <c:v>0.46277421840508415</c:v>
                </c:pt>
                <c:pt idx="76">
                  <c:v>0.45948247360827199</c:v>
                </c:pt>
                <c:pt idx="77">
                  <c:v>0.45627082845259764</c:v>
                </c:pt>
                <c:pt idx="78">
                  <c:v>0.45313295893434885</c:v>
                </c:pt>
                <c:pt idx="79">
                  <c:v>0.45006278359004181</c:v>
                </c:pt>
                <c:pt idx="80">
                  <c:v>0.44467704142863823</c:v>
                </c:pt>
                <c:pt idx="81">
                  <c:v>0.43978227173057638</c:v>
                </c:pt>
                <c:pt idx="82">
                  <c:v>0.43506344266328517</c:v>
                </c:pt>
                <c:pt idx="83">
                  <c:v>0.43106610898070463</c:v>
                </c:pt>
                <c:pt idx="84">
                  <c:v>0.42720495707514045</c:v>
                </c:pt>
                <c:pt idx="85">
                  <c:v>0.42374418263625169</c:v>
                </c:pt>
                <c:pt idx="86">
                  <c:v>0.42039037517332101</c:v>
                </c:pt>
                <c:pt idx="87">
                  <c:v>0.41740783638545909</c:v>
                </c:pt>
                <c:pt idx="88">
                  <c:v>0.41479224750819499</c:v>
                </c:pt>
                <c:pt idx="89">
                  <c:v>0.41252811737776762</c:v>
                </c:pt>
                <c:pt idx="90">
                  <c:v>0.41005386440198677</c:v>
                </c:pt>
                <c:pt idx="91">
                  <c:v>0.40819992222085077</c:v>
                </c:pt>
                <c:pt idx="92">
                  <c:v>0.40612192276569092</c:v>
                </c:pt>
                <c:pt idx="93">
                  <c:v>0.40437198190946116</c:v>
                </c:pt>
                <c:pt idx="94">
                  <c:v>0.40266877988501604</c:v>
                </c:pt>
                <c:pt idx="95">
                  <c:v>0.40075199452075916</c:v>
                </c:pt>
                <c:pt idx="96">
                  <c:v>0.39910683014668086</c:v>
                </c:pt>
                <c:pt idx="97">
                  <c:v>0.39746160458848739</c:v>
                </c:pt>
                <c:pt idx="98">
                  <c:v>0.39609176413214831</c:v>
                </c:pt>
                <c:pt idx="99">
                  <c:v>0.39472187272917147</c:v>
                </c:pt>
                <c:pt idx="100">
                  <c:v>0.39362738691059201</c:v>
                </c:pt>
                <c:pt idx="101">
                  <c:v>0.39252921054598322</c:v>
                </c:pt>
                <c:pt idx="102">
                  <c:v>0.39143465342041123</c:v>
                </c:pt>
                <c:pt idx="103">
                  <c:v>0.39061189281199177</c:v>
                </c:pt>
                <c:pt idx="104">
                  <c:v>0.38978911690266088</c:v>
                </c:pt>
                <c:pt idx="105">
                  <c:v>0.38896632569199174</c:v>
                </c:pt>
                <c:pt idx="106">
                  <c:v>0.3884189936431342</c:v>
                </c:pt>
                <c:pt idx="107">
                  <c:v>0.3875961743900842</c:v>
                </c:pt>
                <c:pt idx="108">
                  <c:v>0.3870488194212397</c:v>
                </c:pt>
                <c:pt idx="109">
                  <c:v>0.38650145427274002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A77-4F12-9F9A-D76C8B7D56B9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0.20996402485555435</c:v>
                </c:pt>
                <c:pt idx="1">
                  <c:v>0.25506239698610783</c:v>
                </c:pt>
                <c:pt idx="2">
                  <c:v>0.29142612785973915</c:v>
                </c:pt>
                <c:pt idx="3">
                  <c:v>0.32015851496506414</c:v>
                </c:pt>
                <c:pt idx="4">
                  <c:v>0.34341317365269464</c:v>
                </c:pt>
                <c:pt idx="5">
                  <c:v>0.36248131539611361</c:v>
                </c:pt>
                <c:pt idx="6">
                  <c:v>0.3780336408558701</c:v>
                </c:pt>
                <c:pt idx="7">
                  <c:v>0.39110429447852763</c:v>
                </c:pt>
                <c:pt idx="8">
                  <c:v>0.40215667618141454</c:v>
                </c:pt>
                <c:pt idx="9">
                  <c:v>0.41137531748095113</c:v>
                </c:pt>
                <c:pt idx="10">
                  <c:v>0.4190795489180128</c:v>
                </c:pt>
                <c:pt idx="11">
                  <c:v>0.42592018102520118</c:v>
                </c:pt>
                <c:pt idx="12">
                  <c:v>0.43171280033722076</c:v>
                </c:pt>
                <c:pt idx="13">
                  <c:v>0.43673829649998303</c:v>
                </c:pt>
                <c:pt idx="14">
                  <c:v>0.4410796576695194</c:v>
                </c:pt>
                <c:pt idx="15">
                  <c:v>0.44487117938870219</c:v>
                </c:pt>
                <c:pt idx="16">
                  <c:v>0.44814999688026458</c:v>
                </c:pt>
                <c:pt idx="17">
                  <c:v>0.45104761904761903</c:v>
                </c:pt>
                <c:pt idx="18">
                  <c:v>0.4535083140705391</c:v>
                </c:pt>
                <c:pt idx="19">
                  <c:v>0.45552225714494554</c:v>
                </c:pt>
                <c:pt idx="20">
                  <c:v>0.45739627136644806</c:v>
                </c:pt>
                <c:pt idx="21">
                  <c:v>0.45909225581625024</c:v>
                </c:pt>
                <c:pt idx="22">
                  <c:v>0.46044044544419449</c:v>
                </c:pt>
                <c:pt idx="23">
                  <c:v>0.46156582169386723</c:v>
                </c:pt>
                <c:pt idx="24">
                  <c:v>0.46244957977525059</c:v>
                </c:pt>
                <c:pt idx="25">
                  <c:v>0.46326750735715144</c:v>
                </c:pt>
                <c:pt idx="26">
                  <c:v>0.46396905995948329</c:v>
                </c:pt>
                <c:pt idx="27">
                  <c:v>0.46451747142281236</c:v>
                </c:pt>
                <c:pt idx="28">
                  <c:v>0.46491882573905885</c:v>
                </c:pt>
                <c:pt idx="29">
                  <c:v>0.46527618611047444</c:v>
                </c:pt>
                <c:pt idx="30">
                  <c:v>0.46545353661458533</c:v>
                </c:pt>
                <c:pt idx="31">
                  <c:v>0.46557540922154195</c:v>
                </c:pt>
                <c:pt idx="32">
                  <c:v>0.46551382419978199</c:v>
                </c:pt>
                <c:pt idx="33">
                  <c:v>0.46549055259342981</c:v>
                </c:pt>
                <c:pt idx="34">
                  <c:v>0.46526651958214993</c:v>
                </c:pt>
                <c:pt idx="35">
                  <c:v>0.46507688771127487</c:v>
                </c:pt>
                <c:pt idx="36">
                  <c:v>0.46490395588818278</c:v>
                </c:pt>
                <c:pt idx="37">
                  <c:v>0.46450858499683806</c:v>
                </c:pt>
                <c:pt idx="38">
                  <c:v>0.46411551319439504</c:v>
                </c:pt>
                <c:pt idx="39">
                  <c:v>0.46373533154248553</c:v>
                </c:pt>
                <c:pt idx="40">
                  <c:v>0.46322866278593094</c:v>
                </c:pt>
                <c:pt idx="41">
                  <c:v>0.46271385812282356</c:v>
                </c:pt>
                <c:pt idx="42">
                  <c:v>0.46218536065516802</c:v>
                </c:pt>
                <c:pt idx="43">
                  <c:v>0.46163774228491095</c:v>
                </c:pt>
                <c:pt idx="44">
                  <c:v>0.4610709780988419</c:v>
                </c:pt>
                <c:pt idx="45">
                  <c:v>0.46047976627941478</c:v>
                </c:pt>
                <c:pt idx="46">
                  <c:v>0.45974008270095879</c:v>
                </c:pt>
                <c:pt idx="47">
                  <c:v>0.4590798045602606</c:v>
                </c:pt>
                <c:pt idx="48">
                  <c:v>0.45837979074455742</c:v>
                </c:pt>
                <c:pt idx="49">
                  <c:v>0.457752403172075</c:v>
                </c:pt>
                <c:pt idx="50">
                  <c:v>0.45697302853567517</c:v>
                </c:pt>
                <c:pt idx="51">
                  <c:v>0.45625556544968832</c:v>
                </c:pt>
                <c:pt idx="52">
                  <c:v>0.45548814976654428</c:v>
                </c:pt>
                <c:pt idx="53">
                  <c:v>0.45466601830157816</c:v>
                </c:pt>
                <c:pt idx="54">
                  <c:v>0.45390461504570989</c:v>
                </c:pt>
                <c:pt idx="55">
                  <c:v>0.45308331595068452</c:v>
                </c:pt>
                <c:pt idx="56">
                  <c:v>0.45231685162081114</c:v>
                </c:pt>
                <c:pt idx="57">
                  <c:v>0.45149042028542746</c:v>
                </c:pt>
                <c:pt idx="58">
                  <c:v>0.45059942124844976</c:v>
                </c:pt>
                <c:pt idx="59">
                  <c:v>0.44975266857589169</c:v>
                </c:pt>
                <c:pt idx="60">
                  <c:v>0.44466287032981122</c:v>
                </c:pt>
                <c:pt idx="61">
                  <c:v>0.43958942115979027</c:v>
                </c:pt>
                <c:pt idx="62">
                  <c:v>0.43438781793702314</c:v>
                </c:pt>
                <c:pt idx="63">
                  <c:v>0.4292924069745796</c:v>
                </c:pt>
                <c:pt idx="64">
                  <c:v>0.42436181564475089</c:v>
                </c:pt>
                <c:pt idx="65">
                  <c:v>0.41958326965204545</c:v>
                </c:pt>
                <c:pt idx="66">
                  <c:v>0.41497893713545042</c:v>
                </c:pt>
                <c:pt idx="67">
                  <c:v>0.41058642255053024</c:v>
                </c:pt>
                <c:pt idx="68">
                  <c:v>0.40634519801186469</c:v>
                </c:pt>
                <c:pt idx="69">
                  <c:v>0.40221457429298219</c:v>
                </c:pt>
                <c:pt idx="70">
                  <c:v>0.39836283801235817</c:v>
                </c:pt>
                <c:pt idx="71">
                  <c:v>0.39466001642767368</c:v>
                </c:pt>
                <c:pt idx="72">
                  <c:v>0.39108954826494691</c:v>
                </c:pt>
                <c:pt idx="73">
                  <c:v>0.38773023018103908</c:v>
                </c:pt>
                <c:pt idx="74">
                  <c:v>0.38446841656623848</c:v>
                </c:pt>
                <c:pt idx="75">
                  <c:v>0.38139153201383325</c:v>
                </c:pt>
                <c:pt idx="76">
                  <c:v>0.37849265422236078</c:v>
                </c:pt>
                <c:pt idx="77">
                  <c:v>0.37566075870646765</c:v>
                </c:pt>
                <c:pt idx="78">
                  <c:v>0.37298748630860645</c:v>
                </c:pt>
                <c:pt idx="79">
                  <c:v>0.37046707281694224</c:v>
                </c:pt>
                <c:pt idx="80">
                  <c:v>0.36577029355978546</c:v>
                </c:pt>
                <c:pt idx="81">
                  <c:v>0.36143769539116594</c:v>
                </c:pt>
                <c:pt idx="82">
                  <c:v>0.35744314924517484</c:v>
                </c:pt>
                <c:pt idx="83">
                  <c:v>0.35386432026815984</c:v>
                </c:pt>
                <c:pt idx="84">
                  <c:v>0.35058906177316612</c:v>
                </c:pt>
                <c:pt idx="85">
                  <c:v>0.34760218860637271</c:v>
                </c:pt>
                <c:pt idx="86">
                  <c:v>0.34489269900016051</c:v>
                </c:pt>
                <c:pt idx="87">
                  <c:v>0.34235286361453043</c:v>
                </c:pt>
                <c:pt idx="88">
                  <c:v>0.33998007855813867</c:v>
                </c:pt>
                <c:pt idx="89">
                  <c:v>0.33785621184700354</c:v>
                </c:pt>
                <c:pt idx="90">
                  <c:v>0.33597559263661292</c:v>
                </c:pt>
                <c:pt idx="91">
                  <c:v>0.33414916672894401</c:v>
                </c:pt>
                <c:pt idx="92">
                  <c:v>0.33245982971342242</c:v>
                </c:pt>
                <c:pt idx="93">
                  <c:v>0.33090631459376918</c:v>
                </c:pt>
                <c:pt idx="94">
                  <c:v>0.32957736003421284</c:v>
                </c:pt>
                <c:pt idx="95">
                  <c:v>0.32791305237125673</c:v>
                </c:pt>
                <c:pt idx="96">
                  <c:v>0.32643156651821825</c:v>
                </c:pt>
                <c:pt idx="97">
                  <c:v>0.32513597694202967</c:v>
                </c:pt>
                <c:pt idx="98">
                  <c:v>0.32384033918161281</c:v>
                </c:pt>
                <c:pt idx="99">
                  <c:v>0.3227306115238352</c:v>
                </c:pt>
                <c:pt idx="100">
                  <c:v>0.32171382346651295</c:v>
                </c:pt>
                <c:pt idx="101">
                  <c:v>0.32078699743370404</c:v>
                </c:pt>
                <c:pt idx="102">
                  <c:v>0.3199561118033214</c:v>
                </c:pt>
                <c:pt idx="103">
                  <c:v>0.3191222279045981</c:v>
                </c:pt>
                <c:pt idx="104">
                  <c:v>0.31847429889161644</c:v>
                </c:pt>
                <c:pt idx="105">
                  <c:v>0.31782635782896146</c:v>
                </c:pt>
                <c:pt idx="106">
                  <c:v>0.31717840471629688</c:v>
                </c:pt>
                <c:pt idx="107">
                  <c:v>0.31662342734398974</c:v>
                </c:pt>
                <c:pt idx="108">
                  <c:v>0.31606843965036263</c:v>
                </c:pt>
                <c:pt idx="109">
                  <c:v>0.31560643115520881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A77-4F12-9F9A-D76C8B7D56B9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720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0.467681709069587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A77-4F12-9F9A-D76C8B7D56B9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720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0.38741527905614592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4A77-4F12-9F9A-D76C8B7D56B9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0.30140957156873432</c:v>
                </c:pt>
                <c:pt idx="1">
                  <c:v>0.26094007534730396</c:v>
                </c:pt>
                <c:pt idx="2">
                  <c:v>0.23152405388069275</c:v>
                </c:pt>
                <c:pt idx="3">
                  <c:v>0.20748287968853199</c:v>
                </c:pt>
                <c:pt idx="4">
                  <c:v>0.18740778443113773</c:v>
                </c:pt>
                <c:pt idx="5">
                  <c:v>0.17053304505658765</c:v>
                </c:pt>
                <c:pt idx="6">
                  <c:v>0.15629780190355638</c:v>
                </c:pt>
                <c:pt idx="7">
                  <c:v>0.14424914290869723</c:v>
                </c:pt>
                <c:pt idx="8">
                  <c:v>0.13399788561158685</c:v>
                </c:pt>
                <c:pt idx="9">
                  <c:v>0.12523328600283984</c:v>
                </c:pt>
                <c:pt idx="10">
                  <c:v>0.1176960149344712</c:v>
                </c:pt>
                <c:pt idx="11">
                  <c:v>0.11118177339002537</c:v>
                </c:pt>
                <c:pt idx="12">
                  <c:v>0.10551250526907405</c:v>
                </c:pt>
                <c:pt idx="13">
                  <c:v>0.10057168075499881</c:v>
                </c:pt>
                <c:pt idx="14">
                  <c:v>9.6220046082949304E-2</c:v>
                </c:pt>
                <c:pt idx="15">
                  <c:v>9.2358777404384695E-2</c:v>
                </c:pt>
                <c:pt idx="16">
                  <c:v>8.892634304610969E-2</c:v>
                </c:pt>
                <c:pt idx="17">
                  <c:v>8.5857828571428568E-2</c:v>
                </c:pt>
                <c:pt idx="18">
                  <c:v>8.3091492058757738E-2</c:v>
                </c:pt>
                <c:pt idx="19">
                  <c:v>8.0586506834295732E-2</c:v>
                </c:pt>
                <c:pt idx="20">
                  <c:v>7.8315369490649711E-2</c:v>
                </c:pt>
                <c:pt idx="21">
                  <c:v>7.6245291271039378E-2</c:v>
                </c:pt>
                <c:pt idx="22">
                  <c:v>7.4349329334333081E-2</c:v>
                </c:pt>
                <c:pt idx="23">
                  <c:v>7.2606328403945333E-2</c:v>
                </c:pt>
                <c:pt idx="24">
                  <c:v>7.0998421627746972E-2</c:v>
                </c:pt>
                <c:pt idx="25">
                  <c:v>6.9519954192577602E-2</c:v>
                </c:pt>
                <c:pt idx="26">
                  <c:v>6.8152674366597388E-2</c:v>
                </c:pt>
                <c:pt idx="27">
                  <c:v>6.6881412798938847E-2</c:v>
                </c:pt>
                <c:pt idx="28">
                  <c:v>6.5697635526281939E-2</c:v>
                </c:pt>
                <c:pt idx="29">
                  <c:v>6.459189650342527E-2</c:v>
                </c:pt>
                <c:pt idx="30">
                  <c:v>6.3556791384506733E-2</c:v>
                </c:pt>
                <c:pt idx="31">
                  <c:v>6.2587154816943644E-2</c:v>
                </c:pt>
                <c:pt idx="32">
                  <c:v>6.1677237142007728E-2</c:v>
                </c:pt>
                <c:pt idx="33">
                  <c:v>6.0820781837391584E-2</c:v>
                </c:pt>
                <c:pt idx="34">
                  <c:v>6.0014505296261532E-2</c:v>
                </c:pt>
                <c:pt idx="35">
                  <c:v>5.9254231546344356E-2</c:v>
                </c:pt>
                <c:pt idx="36">
                  <c:v>5.8535252213399322E-2</c:v>
                </c:pt>
                <c:pt idx="37">
                  <c:v>5.7855480914937536E-2</c:v>
                </c:pt>
                <c:pt idx="38">
                  <c:v>5.7210446451857647E-2</c:v>
                </c:pt>
                <c:pt idx="39">
                  <c:v>5.659998114897026E-2</c:v>
                </c:pt>
                <c:pt idx="40">
                  <c:v>5.6019512994998771E-2</c:v>
                </c:pt>
                <c:pt idx="41">
                  <c:v>5.5467780068248256E-2</c:v>
                </c:pt>
                <c:pt idx="42">
                  <c:v>5.4942834968550548E-2</c:v>
                </c:pt>
                <c:pt idx="43">
                  <c:v>5.4442715895733941E-2</c:v>
                </c:pt>
                <c:pt idx="44">
                  <c:v>5.3966517601192525E-2</c:v>
                </c:pt>
                <c:pt idx="45">
                  <c:v>5.3512313696847967E-2</c:v>
                </c:pt>
                <c:pt idx="46">
                  <c:v>5.3078111509974102E-2</c:v>
                </c:pt>
                <c:pt idx="47">
                  <c:v>5.2662979551212449E-2</c:v>
                </c:pt>
                <c:pt idx="48">
                  <c:v>5.2265657555382865E-2</c:v>
                </c:pt>
                <c:pt idx="49">
                  <c:v>5.1885410474128743E-2</c:v>
                </c:pt>
                <c:pt idx="50">
                  <c:v>5.1521530245134187E-2</c:v>
                </c:pt>
                <c:pt idx="51">
                  <c:v>5.1172195013357076E-2</c:v>
                </c:pt>
                <c:pt idx="52">
                  <c:v>5.0836891545687449E-2</c:v>
                </c:pt>
                <c:pt idx="53">
                  <c:v>5.051467662791212E-2</c:v>
                </c:pt>
                <c:pt idx="54">
                  <c:v>5.0205419099019717E-2</c:v>
                </c:pt>
                <c:pt idx="55">
                  <c:v>4.9907780473613141E-2</c:v>
                </c:pt>
                <c:pt idx="56">
                  <c:v>4.9621883686825574E-2</c:v>
                </c:pt>
                <c:pt idx="57">
                  <c:v>4.9346659101819929E-2</c:v>
                </c:pt>
                <c:pt idx="58">
                  <c:v>4.9081286307956745E-2</c:v>
                </c:pt>
                <c:pt idx="59">
                  <c:v>4.8825501171569904E-2</c:v>
                </c:pt>
                <c:pt idx="60">
                  <c:v>4.7469631085802197E-2</c:v>
                </c:pt>
                <c:pt idx="61">
                  <c:v>4.6359963288428473E-2</c:v>
                </c:pt>
                <c:pt idx="62">
                  <c:v>4.5436109922453109E-2</c:v>
                </c:pt>
                <c:pt idx="63">
                  <c:v>4.465540778124806E-2</c:v>
                </c:pt>
                <c:pt idx="64">
                  <c:v>4.3986087170647621E-2</c:v>
                </c:pt>
                <c:pt idx="65">
                  <c:v>4.3404452595649297E-2</c:v>
                </c:pt>
                <c:pt idx="66">
                  <c:v>4.289351101749838E-2</c:v>
                </c:pt>
                <c:pt idx="67">
                  <c:v>4.24405571165292E-2</c:v>
                </c:pt>
                <c:pt idx="68">
                  <c:v>4.203433140933141E-2</c:v>
                </c:pt>
                <c:pt idx="69">
                  <c:v>4.1666716544466055E-2</c:v>
                </c:pt>
                <c:pt idx="70">
                  <c:v>4.1331584907909641E-2</c:v>
                </c:pt>
                <c:pt idx="71">
                  <c:v>4.10236617878455E-2</c:v>
                </c:pt>
                <c:pt idx="72">
                  <c:v>4.0739382106124704E-2</c:v>
                </c:pt>
                <c:pt idx="73">
                  <c:v>4.0475301240343597E-2</c:v>
                </c:pt>
                <c:pt idx="74">
                  <c:v>4.0228878241870214E-2</c:v>
                </c:pt>
                <c:pt idx="75">
                  <c:v>3.999794845743538E-2</c:v>
                </c:pt>
                <c:pt idx="76">
                  <c:v>3.9781088032422744E-2</c:v>
                </c:pt>
                <c:pt idx="77">
                  <c:v>3.957653140547264E-2</c:v>
                </c:pt>
                <c:pt idx="78">
                  <c:v>3.9383039150115831E-2</c:v>
                </c:pt>
                <c:pt idx="79">
                  <c:v>3.91995938497244E-2</c:v>
                </c:pt>
                <c:pt idx="80">
                  <c:v>3.885994049854135E-2</c:v>
                </c:pt>
                <c:pt idx="81">
                  <c:v>3.8551659985807167E-2</c:v>
                </c:pt>
                <c:pt idx="82">
                  <c:v>3.8270303841008983E-2</c:v>
                </c:pt>
                <c:pt idx="83">
                  <c:v>3.8012703310097894E-2</c:v>
                </c:pt>
                <c:pt idx="84">
                  <c:v>3.7776374873026569E-2</c:v>
                </c:pt>
                <c:pt idx="85">
                  <c:v>3.7558832995702306E-2</c:v>
                </c:pt>
                <c:pt idx="86">
                  <c:v>3.7358214450937996E-2</c:v>
                </c:pt>
                <c:pt idx="87">
                  <c:v>3.7172645676558952E-2</c:v>
                </c:pt>
                <c:pt idx="88">
                  <c:v>3.7001071247345377E-2</c:v>
                </c:pt>
                <c:pt idx="89">
                  <c:v>3.6841799274213965E-2</c:v>
                </c:pt>
                <c:pt idx="90">
                  <c:v>3.6693962733849304E-2</c:v>
                </c:pt>
                <c:pt idx="91">
                  <c:v>3.6556778267692998E-2</c:v>
                </c:pt>
                <c:pt idx="92">
                  <c:v>3.6428831214853914E-2</c:v>
                </c:pt>
                <c:pt idx="93">
                  <c:v>3.6309565929870953E-2</c:v>
                </c:pt>
                <c:pt idx="94">
                  <c:v>3.6198285639910004E-2</c:v>
                </c:pt>
                <c:pt idx="95">
                  <c:v>3.6189533186437209E-2</c:v>
                </c:pt>
                <c:pt idx="96">
                  <c:v>3.6191042888886825E-2</c:v>
                </c:pt>
                <c:pt idx="97">
                  <c:v>3.6192459671795824E-2</c:v>
                </c:pt>
                <c:pt idx="98">
                  <c:v>3.6193876507396354E-2</c:v>
                </c:pt>
                <c:pt idx="99">
                  <c:v>3.6195200416546572E-2</c:v>
                </c:pt>
                <c:pt idx="100">
                  <c:v>3.6196524374936076E-2</c:v>
                </c:pt>
                <c:pt idx="101">
                  <c:v>3.6197418826942392E-2</c:v>
                </c:pt>
                <c:pt idx="102">
                  <c:v>3.6198556896583786E-2</c:v>
                </c:pt>
                <c:pt idx="103">
                  <c:v>3.6199358408108236E-2</c:v>
                </c:pt>
                <c:pt idx="104">
                  <c:v>3.6200159934538421E-2</c:v>
                </c:pt>
                <c:pt idx="105">
                  <c:v>3.6200868489813375E-2</c:v>
                </c:pt>
                <c:pt idx="106">
                  <c:v>3.6201577058265606E-2</c:v>
                </c:pt>
                <c:pt idx="107">
                  <c:v>3.6202192652104781E-2</c:v>
                </c:pt>
                <c:pt idx="108">
                  <c:v>3.6202901246047983E-2</c:v>
                </c:pt>
                <c:pt idx="109">
                  <c:v>3.6203516863649469E-2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4A77-4F12-9F9A-D76C8B7D56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1400000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SOA yields: 1g DHF</a:t>
            </a:r>
          </a:p>
        </c:rich>
      </c:tx>
      <c:layout>
        <c:manualLayout>
          <c:xMode val="edge"/>
          <c:yMode val="edge"/>
          <c:x val="0.22008403361344536"/>
          <c:y val="2.035623953470231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268300000000</c:v>
                </c:pt>
                <c:pt idx="2">
                  <c:v>620900000000</c:v>
                </c:pt>
                <c:pt idx="3">
                  <c:v>976000000000</c:v>
                </c:pt>
                <c:pt idx="4">
                  <c:v>1311000000000</c:v>
                </c:pt>
                <c:pt idx="5">
                  <c:v>1620000000000</c:v>
                </c:pt>
                <c:pt idx="6">
                  <c:v>1903000000000</c:v>
                </c:pt>
                <c:pt idx="7">
                  <c:v>2162000000000</c:v>
                </c:pt>
                <c:pt idx="8">
                  <c:v>2399000000000</c:v>
                </c:pt>
                <c:pt idx="9">
                  <c:v>2615000000000</c:v>
                </c:pt>
                <c:pt idx="10">
                  <c:v>2814000000000</c:v>
                </c:pt>
                <c:pt idx="11">
                  <c:v>2996000000000</c:v>
                </c:pt>
                <c:pt idx="12">
                  <c:v>3163000000000</c:v>
                </c:pt>
                <c:pt idx="13">
                  <c:v>3317000000000</c:v>
                </c:pt>
                <c:pt idx="14">
                  <c:v>3458000000000</c:v>
                </c:pt>
                <c:pt idx="15">
                  <c:v>3588000000000</c:v>
                </c:pt>
                <c:pt idx="16">
                  <c:v>3708000000000</c:v>
                </c:pt>
                <c:pt idx="17">
                  <c:v>3819000000000</c:v>
                </c:pt>
                <c:pt idx="18">
                  <c:v>3921000000000</c:v>
                </c:pt>
                <c:pt idx="19">
                  <c:v>4015000000000</c:v>
                </c:pt>
                <c:pt idx="20">
                  <c:v>4102000000000</c:v>
                </c:pt>
                <c:pt idx="21">
                  <c:v>4182000000000</c:v>
                </c:pt>
                <c:pt idx="22">
                  <c:v>4256000000000</c:v>
                </c:pt>
                <c:pt idx="23">
                  <c:v>4324000000000</c:v>
                </c:pt>
                <c:pt idx="24">
                  <c:v>4387000000000</c:v>
                </c:pt>
                <c:pt idx="25">
                  <c:v>4445000000000</c:v>
                </c:pt>
                <c:pt idx="26">
                  <c:v>4498000000000</c:v>
                </c:pt>
                <c:pt idx="27">
                  <c:v>4547000000000</c:v>
                </c:pt>
                <c:pt idx="28">
                  <c:v>4592000000000</c:v>
                </c:pt>
                <c:pt idx="29">
                  <c:v>4633000000000</c:v>
                </c:pt>
                <c:pt idx="30">
                  <c:v>4671000000000</c:v>
                </c:pt>
                <c:pt idx="31">
                  <c:v>4705000000000</c:v>
                </c:pt>
                <c:pt idx="32">
                  <c:v>4736000000000</c:v>
                </c:pt>
                <c:pt idx="33">
                  <c:v>4765000000000</c:v>
                </c:pt>
                <c:pt idx="34">
                  <c:v>4791000000000</c:v>
                </c:pt>
                <c:pt idx="35">
                  <c:v>4814000000000</c:v>
                </c:pt>
                <c:pt idx="36">
                  <c:v>4835000000000</c:v>
                </c:pt>
                <c:pt idx="37">
                  <c:v>4853000000000</c:v>
                </c:pt>
                <c:pt idx="38">
                  <c:v>4870000000000</c:v>
                </c:pt>
                <c:pt idx="39">
                  <c:v>4885000000000</c:v>
                </c:pt>
                <c:pt idx="40">
                  <c:v>4897000000000</c:v>
                </c:pt>
                <c:pt idx="41">
                  <c:v>4908000000000</c:v>
                </c:pt>
                <c:pt idx="42">
                  <c:v>4918000000000</c:v>
                </c:pt>
                <c:pt idx="43">
                  <c:v>4925000000000</c:v>
                </c:pt>
                <c:pt idx="44">
                  <c:v>4932000000000</c:v>
                </c:pt>
                <c:pt idx="45">
                  <c:v>4937000000000</c:v>
                </c:pt>
                <c:pt idx="46">
                  <c:v>4940000000000</c:v>
                </c:pt>
                <c:pt idx="47">
                  <c:v>4943000000000</c:v>
                </c:pt>
                <c:pt idx="48">
                  <c:v>4944000000000</c:v>
                </c:pt>
                <c:pt idx="49">
                  <c:v>4944000000000</c:v>
                </c:pt>
                <c:pt idx="50">
                  <c:v>4944000000000</c:v>
                </c:pt>
                <c:pt idx="51">
                  <c:v>4942000000000</c:v>
                </c:pt>
                <c:pt idx="52">
                  <c:v>4939000000000</c:v>
                </c:pt>
                <c:pt idx="53">
                  <c:v>4936000000000</c:v>
                </c:pt>
                <c:pt idx="54">
                  <c:v>4931000000000</c:v>
                </c:pt>
                <c:pt idx="55">
                  <c:v>4926000000000</c:v>
                </c:pt>
                <c:pt idx="56">
                  <c:v>4921000000000</c:v>
                </c:pt>
                <c:pt idx="57">
                  <c:v>4914000000000</c:v>
                </c:pt>
                <c:pt idx="58">
                  <c:v>4907000000000</c:v>
                </c:pt>
                <c:pt idx="59">
                  <c:v>4900000000000</c:v>
                </c:pt>
                <c:pt idx="60">
                  <c:v>4891000000000</c:v>
                </c:pt>
                <c:pt idx="61">
                  <c:v>4832000000000</c:v>
                </c:pt>
                <c:pt idx="62">
                  <c:v>4760000000000</c:v>
                </c:pt>
                <c:pt idx="63">
                  <c:v>4680000000000</c:v>
                </c:pt>
                <c:pt idx="64">
                  <c:v>4594000000000</c:v>
                </c:pt>
                <c:pt idx="65">
                  <c:v>4505000000000</c:v>
                </c:pt>
                <c:pt idx="66">
                  <c:v>4415000000000</c:v>
                </c:pt>
                <c:pt idx="67">
                  <c:v>4325000000000</c:v>
                </c:pt>
                <c:pt idx="68">
                  <c:v>4237000000000</c:v>
                </c:pt>
                <c:pt idx="69">
                  <c:v>4150000000000</c:v>
                </c:pt>
                <c:pt idx="70">
                  <c:v>4065000000000</c:v>
                </c:pt>
                <c:pt idx="71">
                  <c:v>3983000000000</c:v>
                </c:pt>
                <c:pt idx="72">
                  <c:v>3904000000000</c:v>
                </c:pt>
                <c:pt idx="73">
                  <c:v>3827000000000</c:v>
                </c:pt>
                <c:pt idx="74">
                  <c:v>3754000000000</c:v>
                </c:pt>
                <c:pt idx="75">
                  <c:v>3683000000000</c:v>
                </c:pt>
                <c:pt idx="76">
                  <c:v>3616000000000</c:v>
                </c:pt>
                <c:pt idx="77">
                  <c:v>3551000000000</c:v>
                </c:pt>
                <c:pt idx="78">
                  <c:v>3489000000000</c:v>
                </c:pt>
                <c:pt idx="79">
                  <c:v>3430000000000</c:v>
                </c:pt>
                <c:pt idx="80">
                  <c:v>3374000000000</c:v>
                </c:pt>
                <c:pt idx="81">
                  <c:v>3268000000000</c:v>
                </c:pt>
                <c:pt idx="82">
                  <c:v>3172000000000</c:v>
                </c:pt>
                <c:pt idx="83">
                  <c:v>3085000000000</c:v>
                </c:pt>
                <c:pt idx="84">
                  <c:v>3005000000000</c:v>
                </c:pt>
                <c:pt idx="85">
                  <c:v>2932000000000</c:v>
                </c:pt>
                <c:pt idx="86">
                  <c:v>2866000000000</c:v>
                </c:pt>
                <c:pt idx="87">
                  <c:v>2806000000000</c:v>
                </c:pt>
                <c:pt idx="88">
                  <c:v>2751000000000</c:v>
                </c:pt>
                <c:pt idx="89">
                  <c:v>2700000000000</c:v>
                </c:pt>
                <c:pt idx="90">
                  <c:v>2654000000000</c:v>
                </c:pt>
                <c:pt idx="91">
                  <c:v>2612000000000</c:v>
                </c:pt>
                <c:pt idx="92">
                  <c:v>2574000000000</c:v>
                </c:pt>
                <c:pt idx="93">
                  <c:v>2538000000000</c:v>
                </c:pt>
                <c:pt idx="94">
                  <c:v>2506000000000</c:v>
                </c:pt>
                <c:pt idx="95">
                  <c:v>2477000000000</c:v>
                </c:pt>
                <c:pt idx="96">
                  <c:v>2439000000000</c:v>
                </c:pt>
                <c:pt idx="97">
                  <c:v>2406000000000</c:v>
                </c:pt>
                <c:pt idx="98">
                  <c:v>2375000000000</c:v>
                </c:pt>
                <c:pt idx="99">
                  <c:v>2348000000000</c:v>
                </c:pt>
                <c:pt idx="100">
                  <c:v>2323000000000</c:v>
                </c:pt>
                <c:pt idx="101">
                  <c:v>2300000000000</c:v>
                </c:pt>
                <c:pt idx="102">
                  <c:v>2280000000000</c:v>
                </c:pt>
                <c:pt idx="103">
                  <c:v>2262000000000</c:v>
                </c:pt>
                <c:pt idx="104">
                  <c:v>2245000000000</c:v>
                </c:pt>
                <c:pt idx="105">
                  <c:v>2230000000000</c:v>
                </c:pt>
                <c:pt idx="106">
                  <c:v>2216000000000</c:v>
                </c:pt>
                <c:pt idx="107">
                  <c:v>2203000000000</c:v>
                </c:pt>
                <c:pt idx="108">
                  <c:v>2192000000000</c:v>
                </c:pt>
                <c:pt idx="109">
                  <c:v>2181000000000</c:v>
                </c:pt>
                <c:pt idx="110">
                  <c:v>2172000000000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210-4949-8D81-80569DEB87EA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955400000000</c:v>
                </c:pt>
                <c:pt idx="2">
                  <c:v>1772200000000</c:v>
                </c:pt>
                <c:pt idx="3">
                  <c:v>2440700000000</c:v>
                </c:pt>
                <c:pt idx="4">
                  <c:v>3002300000000</c:v>
                </c:pt>
                <c:pt idx="5">
                  <c:v>3484900000000</c:v>
                </c:pt>
                <c:pt idx="6">
                  <c:v>3907600000000</c:v>
                </c:pt>
                <c:pt idx="7">
                  <c:v>4283200000000</c:v>
                </c:pt>
                <c:pt idx="8">
                  <c:v>4620700000000</c:v>
                </c:pt>
                <c:pt idx="9">
                  <c:v>4926100000000</c:v>
                </c:pt>
                <c:pt idx="10">
                  <c:v>5205400000000</c:v>
                </c:pt>
                <c:pt idx="11">
                  <c:v>5461500000000</c:v>
                </c:pt>
                <c:pt idx="12">
                  <c:v>5697700000000</c:v>
                </c:pt>
                <c:pt idx="13">
                  <c:v>5915300000000</c:v>
                </c:pt>
                <c:pt idx="14">
                  <c:v>6116700000000</c:v>
                </c:pt>
                <c:pt idx="15">
                  <c:v>6304400000000</c:v>
                </c:pt>
                <c:pt idx="16">
                  <c:v>6480000000000</c:v>
                </c:pt>
                <c:pt idx="17">
                  <c:v>6643200000000</c:v>
                </c:pt>
                <c:pt idx="18">
                  <c:v>6796500000000</c:v>
                </c:pt>
                <c:pt idx="19">
                  <c:v>6940800000000</c:v>
                </c:pt>
                <c:pt idx="20">
                  <c:v>7076600000000</c:v>
                </c:pt>
                <c:pt idx="21">
                  <c:v>7204400000000</c:v>
                </c:pt>
                <c:pt idx="22">
                  <c:v>7325200000000</c:v>
                </c:pt>
                <c:pt idx="23">
                  <c:v>7440300000000</c:v>
                </c:pt>
                <c:pt idx="24">
                  <c:v>7549300000000</c:v>
                </c:pt>
                <c:pt idx="25">
                  <c:v>7652800000000</c:v>
                </c:pt>
                <c:pt idx="26">
                  <c:v>7751300000000</c:v>
                </c:pt>
                <c:pt idx="27">
                  <c:v>7844500000000</c:v>
                </c:pt>
                <c:pt idx="28">
                  <c:v>7933800000000</c:v>
                </c:pt>
                <c:pt idx="29">
                  <c:v>8018500000000</c:v>
                </c:pt>
                <c:pt idx="30">
                  <c:v>8099400000000</c:v>
                </c:pt>
                <c:pt idx="31">
                  <c:v>8176600000000</c:v>
                </c:pt>
                <c:pt idx="32">
                  <c:v>8250300000000</c:v>
                </c:pt>
                <c:pt idx="33">
                  <c:v>8321200000000</c:v>
                </c:pt>
                <c:pt idx="34">
                  <c:v>8388800000000</c:v>
                </c:pt>
                <c:pt idx="35">
                  <c:v>8453600000000</c:v>
                </c:pt>
                <c:pt idx="36">
                  <c:v>8515500000000</c:v>
                </c:pt>
                <c:pt idx="37">
                  <c:v>8575100000000</c:v>
                </c:pt>
                <c:pt idx="38">
                  <c:v>8632300000000</c:v>
                </c:pt>
                <c:pt idx="39">
                  <c:v>8687100000000</c:v>
                </c:pt>
                <c:pt idx="40">
                  <c:v>8739600000000</c:v>
                </c:pt>
                <c:pt idx="41">
                  <c:v>8790000000000</c:v>
                </c:pt>
                <c:pt idx="42">
                  <c:v>8838500000000</c:v>
                </c:pt>
                <c:pt idx="43">
                  <c:v>8885300000000</c:v>
                </c:pt>
                <c:pt idx="44">
                  <c:v>8930200000000</c:v>
                </c:pt>
                <c:pt idx="45">
                  <c:v>8973500000000</c:v>
                </c:pt>
                <c:pt idx="46">
                  <c:v>9015300000000</c:v>
                </c:pt>
                <c:pt idx="47">
                  <c:v>9055400000000</c:v>
                </c:pt>
                <c:pt idx="48">
                  <c:v>9094300000000</c:v>
                </c:pt>
                <c:pt idx="49">
                  <c:v>9131600000000</c:v>
                </c:pt>
                <c:pt idx="50">
                  <c:v>9167900000000</c:v>
                </c:pt>
                <c:pt idx="51">
                  <c:v>9202700000000</c:v>
                </c:pt>
                <c:pt idx="52">
                  <c:v>9236600000000</c:v>
                </c:pt>
                <c:pt idx="53">
                  <c:v>9269300000000</c:v>
                </c:pt>
                <c:pt idx="54">
                  <c:v>9300900000000</c:v>
                </c:pt>
                <c:pt idx="55">
                  <c:v>9331500000000</c:v>
                </c:pt>
                <c:pt idx="56">
                  <c:v>9361100000000</c:v>
                </c:pt>
                <c:pt idx="57">
                  <c:v>9389800000000</c:v>
                </c:pt>
                <c:pt idx="58">
                  <c:v>9417600000000</c:v>
                </c:pt>
                <c:pt idx="59">
                  <c:v>9444500000000</c:v>
                </c:pt>
                <c:pt idx="60">
                  <c:v>9470500000000</c:v>
                </c:pt>
                <c:pt idx="61">
                  <c:v>9611400000000</c:v>
                </c:pt>
                <c:pt idx="62">
                  <c:v>9729900000000</c:v>
                </c:pt>
                <c:pt idx="63">
                  <c:v>9830900000000</c:v>
                </c:pt>
                <c:pt idx="64">
                  <c:v>9918000000000</c:v>
                </c:pt>
                <c:pt idx="65">
                  <c:v>9993900000000</c:v>
                </c:pt>
                <c:pt idx="66">
                  <c:v>10060800000000</c:v>
                </c:pt>
                <c:pt idx="67">
                  <c:v>10120300000000</c:v>
                </c:pt>
                <c:pt idx="68">
                  <c:v>10173700000000</c:v>
                </c:pt>
                <c:pt idx="69">
                  <c:v>10222200000000</c:v>
                </c:pt>
                <c:pt idx="70">
                  <c:v>10266500000000</c:v>
                </c:pt>
                <c:pt idx="71">
                  <c:v>10307200000000</c:v>
                </c:pt>
                <c:pt idx="72">
                  <c:v>10345000000000</c:v>
                </c:pt>
                <c:pt idx="73">
                  <c:v>10380200000000</c:v>
                </c:pt>
                <c:pt idx="74">
                  <c:v>10413100000000</c:v>
                </c:pt>
                <c:pt idx="75">
                  <c:v>10444000000000</c:v>
                </c:pt>
                <c:pt idx="76">
                  <c:v>10473300000000</c:v>
                </c:pt>
                <c:pt idx="77">
                  <c:v>10500900000000</c:v>
                </c:pt>
                <c:pt idx="78">
                  <c:v>10527100000000</c:v>
                </c:pt>
                <c:pt idx="79">
                  <c:v>10552100000000</c:v>
                </c:pt>
                <c:pt idx="80">
                  <c:v>10575900000000</c:v>
                </c:pt>
                <c:pt idx="81">
                  <c:v>10620300000000</c:v>
                </c:pt>
                <c:pt idx="82">
                  <c:v>10661100000000</c:v>
                </c:pt>
                <c:pt idx="83">
                  <c:v>10698600000000</c:v>
                </c:pt>
                <c:pt idx="84">
                  <c:v>10733300000000</c:v>
                </c:pt>
                <c:pt idx="85">
                  <c:v>10765400000000</c:v>
                </c:pt>
                <c:pt idx="86">
                  <c:v>10795200000000</c:v>
                </c:pt>
                <c:pt idx="87">
                  <c:v>10822900000000</c:v>
                </c:pt>
                <c:pt idx="88">
                  <c:v>10848700000000</c:v>
                </c:pt>
                <c:pt idx="89">
                  <c:v>10872800000000</c:v>
                </c:pt>
                <c:pt idx="90">
                  <c:v>10895200000000</c:v>
                </c:pt>
                <c:pt idx="91">
                  <c:v>10916200000000</c:v>
                </c:pt>
                <c:pt idx="92">
                  <c:v>10935800000000</c:v>
                </c:pt>
                <c:pt idx="93">
                  <c:v>10954200000000</c:v>
                </c:pt>
                <c:pt idx="94">
                  <c:v>10971400000000</c:v>
                </c:pt>
                <c:pt idx="95">
                  <c:v>10987500000000</c:v>
                </c:pt>
                <c:pt idx="96">
                  <c:v>10987000000000</c:v>
                </c:pt>
                <c:pt idx="97">
                  <c:v>10986500000000</c:v>
                </c:pt>
                <c:pt idx="98">
                  <c:v>10986000000000</c:v>
                </c:pt>
                <c:pt idx="99">
                  <c:v>10985600000000</c:v>
                </c:pt>
                <c:pt idx="100">
                  <c:v>10985200000000</c:v>
                </c:pt>
                <c:pt idx="101">
                  <c:v>10984900000000</c:v>
                </c:pt>
                <c:pt idx="102">
                  <c:v>10984600000000</c:v>
                </c:pt>
                <c:pt idx="103">
                  <c:v>10984300000000</c:v>
                </c:pt>
                <c:pt idx="104">
                  <c:v>10984100000000</c:v>
                </c:pt>
                <c:pt idx="105">
                  <c:v>10983900000000</c:v>
                </c:pt>
                <c:pt idx="106">
                  <c:v>10983700000000</c:v>
                </c:pt>
                <c:pt idx="107">
                  <c:v>10983500000000</c:v>
                </c:pt>
                <c:pt idx="108">
                  <c:v>10983300000000</c:v>
                </c:pt>
                <c:pt idx="109">
                  <c:v>10983200000000</c:v>
                </c:pt>
                <c:pt idx="110">
                  <c:v>10983000000000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210-4949-8D81-80569DEB87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0.3345766764513261</c:v>
                </c:pt>
                <c:pt idx="1">
                  <c:v>0.41741232186336386</c:v>
                </c:pt>
                <c:pt idx="2">
                  <c:v>0.47665697787616074</c:v>
                </c:pt>
                <c:pt idx="3">
                  <c:v>0.52050850804171045</c:v>
                </c:pt>
                <c:pt idx="4">
                  <c:v>0.55434908468756783</c:v>
                </c:pt>
                <c:pt idx="5">
                  <c:v>0.58111423392992589</c:v>
                </c:pt>
                <c:pt idx="6">
                  <c:v>0.60250286293302369</c:v>
                </c:pt>
                <c:pt idx="7">
                  <c:v>0.61998068030427567</c:v>
                </c:pt>
                <c:pt idx="8">
                  <c:v>0.63446649223264939</c:v>
                </c:pt>
                <c:pt idx="9">
                  <c:v>0.64595343018461027</c:v>
                </c:pt>
                <c:pt idx="10">
                  <c:v>0.6558036324675468</c:v>
                </c:pt>
                <c:pt idx="11">
                  <c:v>0.66397354144705167</c:v>
                </c:pt>
                <c:pt idx="12">
                  <c:v>0.67110036990570932</c:v>
                </c:pt>
                <c:pt idx="13">
                  <c:v>0.67661041807615885</c:v>
                </c:pt>
                <c:pt idx="14">
                  <c:v>0.68137108059210272</c:v>
                </c:pt>
                <c:pt idx="15">
                  <c:v>0.68530844241025879</c:v>
                </c:pt>
                <c:pt idx="16">
                  <c:v>0.68854039367282605</c:v>
                </c:pt>
                <c:pt idx="17">
                  <c:v>0.69131712752851748</c:v>
                </c:pt>
                <c:pt idx="18">
                  <c:v>0.69359074585339309</c:v>
                </c:pt>
                <c:pt idx="19">
                  <c:v>0.69493293537660827</c:v>
                </c:pt>
                <c:pt idx="20">
                  <c:v>0.69617527583151817</c:v>
                </c:pt>
                <c:pt idx="21">
                  <c:v>0.69682744245706363</c:v>
                </c:pt>
                <c:pt idx="22">
                  <c:v>0.69719642901764478</c:v>
                </c:pt>
                <c:pt idx="23">
                  <c:v>0.69733296930855704</c:v>
                </c:pt>
                <c:pt idx="24">
                  <c:v>0.69719265688764964</c:v>
                </c:pt>
                <c:pt idx="25">
                  <c:v>0.69674133746676392</c:v>
                </c:pt>
                <c:pt idx="26">
                  <c:v>0.69601648016190398</c:v>
                </c:pt>
                <c:pt idx="27">
                  <c:v>0.69527703252890027</c:v>
                </c:pt>
                <c:pt idx="28">
                  <c:v>0.69421357458042388</c:v>
                </c:pt>
                <c:pt idx="29">
                  <c:v>0.6931317958604678</c:v>
                </c:pt>
                <c:pt idx="30">
                  <c:v>0.69165995304393291</c:v>
                </c:pt>
                <c:pt idx="31">
                  <c:v>0.69014937265912457</c:v>
                </c:pt>
                <c:pt idx="32">
                  <c:v>0.688541251137328</c:v>
                </c:pt>
                <c:pt idx="33">
                  <c:v>0.68687738904278262</c:v>
                </c:pt>
                <c:pt idx="34">
                  <c:v>0.68511665041687075</c:v>
                </c:pt>
                <c:pt idx="35">
                  <c:v>0.68326753370322679</c:v>
                </c:pt>
                <c:pt idx="36">
                  <c:v>0.68128240406052387</c:v>
                </c:pt>
                <c:pt idx="37">
                  <c:v>0.67917035962521843</c:v>
                </c:pt>
                <c:pt idx="38">
                  <c:v>0.67693215690506059</c:v>
                </c:pt>
                <c:pt idx="39">
                  <c:v>0.67489958180089826</c:v>
                </c:pt>
                <c:pt idx="40">
                  <c:v>0.67271500824665675</c:v>
                </c:pt>
                <c:pt idx="41">
                  <c:v>0.67036430982552464</c:v>
                </c:pt>
                <c:pt idx="42">
                  <c:v>0.66783366626016993</c:v>
                </c:pt>
                <c:pt idx="43">
                  <c:v>0.66547109776377666</c:v>
                </c:pt>
                <c:pt idx="44">
                  <c:v>0.66325040616021258</c:v>
                </c:pt>
                <c:pt idx="45">
                  <c:v>0.66083242206372061</c:v>
                </c:pt>
                <c:pt idx="46">
                  <c:v>0.65823321356397901</c:v>
                </c:pt>
                <c:pt idx="47">
                  <c:v>0.65574343815174929</c:v>
                </c:pt>
                <c:pt idx="48">
                  <c:v>0.65338933561036938</c:v>
                </c:pt>
                <c:pt idx="49">
                  <c:v>0.65080226192035795</c:v>
                </c:pt>
                <c:pt idx="50">
                  <c:v>0.64801933667113487</c:v>
                </c:pt>
                <c:pt idx="51">
                  <c:v>0.6456409879807995</c:v>
                </c:pt>
                <c:pt idx="52">
                  <c:v>0.643043707950682</c:v>
                </c:pt>
                <c:pt idx="53">
                  <c:v>0.64022191692791697</c:v>
                </c:pt>
                <c:pt idx="54">
                  <c:v>0.63780501737969963</c:v>
                </c:pt>
                <c:pt idx="55">
                  <c:v>0.63515532413138132</c:v>
                </c:pt>
                <c:pt idx="56">
                  <c:v>0.63226745855052124</c:v>
                </c:pt>
                <c:pt idx="57">
                  <c:v>0.62977191294441182</c:v>
                </c:pt>
                <c:pt idx="58">
                  <c:v>0.62703715865495291</c:v>
                </c:pt>
                <c:pt idx="59">
                  <c:v>0.62437726862236564</c:v>
                </c:pt>
                <c:pt idx="60">
                  <c:v>0.60875130215036188</c:v>
                </c:pt>
                <c:pt idx="61">
                  <c:v>0.5931165339449207</c:v>
                </c:pt>
                <c:pt idx="62">
                  <c:v>0.5776812735221184</c:v>
                </c:pt>
                <c:pt idx="63">
                  <c:v>0.56275096644022082</c:v>
                </c:pt>
                <c:pt idx="64">
                  <c:v>0.54839840612407886</c:v>
                </c:pt>
                <c:pt idx="65">
                  <c:v>0.53444567721220537</c:v>
                </c:pt>
                <c:pt idx="66">
                  <c:v>0.52135073220219519</c:v>
                </c:pt>
                <c:pt idx="67">
                  <c:v>0.50842250640760012</c:v>
                </c:pt>
                <c:pt idx="68">
                  <c:v>0.49644648967194133</c:v>
                </c:pt>
                <c:pt idx="69">
                  <c:v>0.48478182048507629</c:v>
                </c:pt>
                <c:pt idx="70">
                  <c:v>0.47367008700439978</c:v>
                </c:pt>
                <c:pt idx="71">
                  <c:v>0.46306182590716854</c:v>
                </c:pt>
                <c:pt idx="72">
                  <c:v>0.45321495464441547</c:v>
                </c:pt>
                <c:pt idx="73">
                  <c:v>0.44353258447438937</c:v>
                </c:pt>
                <c:pt idx="74">
                  <c:v>0.43456160987485254</c:v>
                </c:pt>
                <c:pt idx="75">
                  <c:v>0.42570858771119474</c:v>
                </c:pt>
                <c:pt idx="76">
                  <c:v>0.41753669349967576</c:v>
                </c:pt>
                <c:pt idx="77">
                  <c:v>0.40974350821613081</c:v>
                </c:pt>
                <c:pt idx="78">
                  <c:v>0.40231548349518226</c:v>
                </c:pt>
                <c:pt idx="79">
                  <c:v>0.39524750129191749</c:v>
                </c:pt>
                <c:pt idx="80">
                  <c:v>0.38215824810872911</c:v>
                </c:pt>
                <c:pt idx="81">
                  <c:v>0.37041416605883704</c:v>
                </c:pt>
                <c:pt idx="82">
                  <c:v>0.3594241026024893</c:v>
                </c:pt>
                <c:pt idx="83">
                  <c:v>0.34970577290683214</c:v>
                </c:pt>
                <c:pt idx="84">
                  <c:v>0.34095776868554822</c:v>
                </c:pt>
                <c:pt idx="85">
                  <c:v>0.33288142587689834</c:v>
                </c:pt>
                <c:pt idx="86">
                  <c:v>0.32573375866669513</c:v>
                </c:pt>
                <c:pt idx="87">
                  <c:v>0.31895146258975299</c:v>
                </c:pt>
                <c:pt idx="88">
                  <c:v>0.31279510178367337</c:v>
                </c:pt>
                <c:pt idx="89">
                  <c:v>0.30725764080530765</c:v>
                </c:pt>
                <c:pt idx="90">
                  <c:v>0.30232437372738175</c:v>
                </c:pt>
                <c:pt idx="91">
                  <c:v>0.29771902525100113</c:v>
                </c:pt>
                <c:pt idx="92">
                  <c:v>0.29343271180671776</c:v>
                </c:pt>
                <c:pt idx="93">
                  <c:v>0.28946242179508486</c:v>
                </c:pt>
                <c:pt idx="94">
                  <c:v>0.2860723942884581</c:v>
                </c:pt>
                <c:pt idx="95">
                  <c:v>0.28204085010480445</c:v>
                </c:pt>
                <c:pt idx="96">
                  <c:v>0.2782785887620931</c:v>
                </c:pt>
                <c:pt idx="97">
                  <c:v>0.27505530909524656</c:v>
                </c:pt>
                <c:pt idx="98">
                  <c:v>0.27209893346582964</c:v>
                </c:pt>
                <c:pt idx="99">
                  <c:v>0.26954686509652548</c:v>
                </c:pt>
                <c:pt idx="100">
                  <c:v>0.267127024840698</c:v>
                </c:pt>
                <c:pt idx="101">
                  <c:v>0.26494977920137208</c:v>
                </c:pt>
                <c:pt idx="102">
                  <c:v>0.26296120729509742</c:v>
                </c:pt>
                <c:pt idx="103">
                  <c:v>0.26118591782200101</c:v>
                </c:pt>
                <c:pt idx="104">
                  <c:v>0.25954542051036916</c:v>
                </c:pt>
                <c:pt idx="105">
                  <c:v>0.25806669457694242</c:v>
                </c:pt>
                <c:pt idx="106">
                  <c:v>0.25669580416954169</c:v>
                </c:pt>
                <c:pt idx="107">
                  <c:v>0.25545972801486411</c:v>
                </c:pt>
                <c:pt idx="108">
                  <c:v>0.2543291845095812</c:v>
                </c:pt>
                <c:pt idx="109">
                  <c:v>0.25330882007612543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210-4949-8D81-80569DEB87EA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0.2808247854301863</c:v>
                </c:pt>
                <c:pt idx="1">
                  <c:v>0.35035549035097618</c:v>
                </c:pt>
                <c:pt idx="2">
                  <c:v>0.39988527881345515</c:v>
                </c:pt>
                <c:pt idx="3">
                  <c:v>0.43666522332878127</c:v>
                </c:pt>
                <c:pt idx="4">
                  <c:v>0.46486269333409852</c:v>
                </c:pt>
                <c:pt idx="5">
                  <c:v>0.48699969290613165</c:v>
                </c:pt>
                <c:pt idx="6">
                  <c:v>0.5047627941725813</c:v>
                </c:pt>
                <c:pt idx="7">
                  <c:v>0.51918540480879516</c:v>
                </c:pt>
                <c:pt idx="8">
                  <c:v>0.53084590243803409</c:v>
                </c:pt>
                <c:pt idx="9">
                  <c:v>0.54059246167441499</c:v>
                </c:pt>
                <c:pt idx="10">
                  <c:v>0.54856724343129182</c:v>
                </c:pt>
                <c:pt idx="11">
                  <c:v>0.55513628306158624</c:v>
                </c:pt>
                <c:pt idx="12">
                  <c:v>0.56074924348722799</c:v>
                </c:pt>
                <c:pt idx="13">
                  <c:v>0.56533751859662895</c:v>
                </c:pt>
                <c:pt idx="14">
                  <c:v>0.56912632447179745</c:v>
                </c:pt>
                <c:pt idx="15">
                  <c:v>0.57222222222222219</c:v>
                </c:pt>
                <c:pt idx="16">
                  <c:v>0.57487355491329484</c:v>
                </c:pt>
                <c:pt idx="17">
                  <c:v>0.57691458839108367</c:v>
                </c:pt>
                <c:pt idx="18">
                  <c:v>0.57846357768556944</c:v>
                </c:pt>
                <c:pt idx="19">
                  <c:v>0.57965689738009774</c:v>
                </c:pt>
                <c:pt idx="20">
                  <c:v>0.58047859641330302</c:v>
                </c:pt>
                <c:pt idx="21">
                  <c:v>0.58100802708458477</c:v>
                </c:pt>
                <c:pt idx="22">
                  <c:v>0.58115936185368866</c:v>
                </c:pt>
                <c:pt idx="23">
                  <c:v>0.58111348072006674</c:v>
                </c:pt>
                <c:pt idx="24">
                  <c:v>0.58083315910516409</c:v>
                </c:pt>
                <c:pt idx="25">
                  <c:v>0.58028975784707082</c:v>
                </c:pt>
                <c:pt idx="26">
                  <c:v>0.57964178723946713</c:v>
                </c:pt>
                <c:pt idx="27">
                  <c:v>0.57878948297158994</c:v>
                </c:pt>
                <c:pt idx="28">
                  <c:v>0.5777888632537258</c:v>
                </c:pt>
                <c:pt idx="29">
                  <c:v>0.57670938588043563</c:v>
                </c:pt>
                <c:pt idx="30">
                  <c:v>0.57542254726903608</c:v>
                </c:pt>
                <c:pt idx="31">
                  <c:v>0.57403973188853741</c:v>
                </c:pt>
                <c:pt idx="32">
                  <c:v>0.57263375474691147</c:v>
                </c:pt>
                <c:pt idx="33">
                  <c:v>0.57111863436963572</c:v>
                </c:pt>
                <c:pt idx="34">
                  <c:v>0.56946153118198162</c:v>
                </c:pt>
                <c:pt idx="35">
                  <c:v>0.56778815101873059</c:v>
                </c:pt>
                <c:pt idx="36">
                  <c:v>0.56594092197175538</c:v>
                </c:pt>
                <c:pt idx="37">
                  <c:v>0.56416018905737753</c:v>
                </c:pt>
                <c:pt idx="38">
                  <c:v>0.56232804963681782</c:v>
                </c:pt>
                <c:pt idx="39">
                  <c:v>0.56032312691656372</c:v>
                </c:pt>
                <c:pt idx="40">
                  <c:v>0.55836177474402726</c:v>
                </c:pt>
                <c:pt idx="41">
                  <c:v>0.55642925835831869</c:v>
                </c:pt>
                <c:pt idx="42">
                  <c:v>0.55428629309083544</c:v>
                </c:pt>
                <c:pt idx="43">
                  <c:v>0.55228326353273161</c:v>
                </c:pt>
                <c:pt idx="44">
                  <c:v>0.55017551679946508</c:v>
                </c:pt>
                <c:pt idx="45">
                  <c:v>0.5479573613745522</c:v>
                </c:pt>
                <c:pt idx="46">
                  <c:v>0.54586213750911061</c:v>
                </c:pt>
                <c:pt idx="47">
                  <c:v>0.54363722331570319</c:v>
                </c:pt>
                <c:pt idx="48">
                  <c:v>0.54141661921240525</c:v>
                </c:pt>
                <c:pt idx="49">
                  <c:v>0.53927289782829224</c:v>
                </c:pt>
                <c:pt idx="50">
                  <c:v>0.53701631043063447</c:v>
                </c:pt>
                <c:pt idx="51">
                  <c:v>0.53472056817443647</c:v>
                </c:pt>
                <c:pt idx="52">
                  <c:v>0.53251054556438993</c:v>
                </c:pt>
                <c:pt idx="53">
                  <c:v>0.53016374759431883</c:v>
                </c:pt>
                <c:pt idx="54">
                  <c:v>0.52788940684777363</c:v>
                </c:pt>
                <c:pt idx="55">
                  <c:v>0.52568608390039628</c:v>
                </c:pt>
                <c:pt idx="56">
                  <c:v>0.52333383032652447</c:v>
                </c:pt>
                <c:pt idx="57">
                  <c:v>0.52104570166496778</c:v>
                </c:pt>
                <c:pt idx="58">
                  <c:v>0.51882047752660276</c:v>
                </c:pt>
                <c:pt idx="59">
                  <c:v>0.5164458053957024</c:v>
                </c:pt>
                <c:pt idx="60">
                  <c:v>0.50273633393678341</c:v>
                </c:pt>
                <c:pt idx="61">
                  <c:v>0.489213660983155</c:v>
                </c:pt>
                <c:pt idx="62">
                  <c:v>0.47605000559460475</c:v>
                </c:pt>
                <c:pt idx="63">
                  <c:v>0.46319822544867917</c:v>
                </c:pt>
                <c:pt idx="64">
                  <c:v>0.45077497273336736</c:v>
                </c:pt>
                <c:pt idx="65">
                  <c:v>0.43883190203562339</c:v>
                </c:pt>
                <c:pt idx="66">
                  <c:v>0.4273588727606889</c:v>
                </c:pt>
                <c:pt idx="67">
                  <c:v>0.41646598582619893</c:v>
                </c:pt>
                <c:pt idx="68">
                  <c:v>0.40597914343292052</c:v>
                </c:pt>
                <c:pt idx="69">
                  <c:v>0.39594798616860666</c:v>
                </c:pt>
                <c:pt idx="70">
                  <c:v>0.38642890406705993</c:v>
                </c:pt>
                <c:pt idx="71">
                  <c:v>0.37738037699371679</c:v>
                </c:pt>
                <c:pt idx="72">
                  <c:v>0.36868268434134216</c:v>
                </c:pt>
                <c:pt idx="73">
                  <c:v>0.36050743774668448</c:v>
                </c:pt>
                <c:pt idx="74">
                  <c:v>0.35264266564534663</c:v>
                </c:pt>
                <c:pt idx="75">
                  <c:v>0.34525889643187918</c:v>
                </c:pt>
                <c:pt idx="76">
                  <c:v>0.33816149091982595</c:v>
                </c:pt>
                <c:pt idx="77">
                  <c:v>0.33143030844202109</c:v>
                </c:pt>
                <c:pt idx="78">
                  <c:v>0.32505378076401853</c:v>
                </c:pt>
                <c:pt idx="79">
                  <c:v>0.31902722226949953</c:v>
                </c:pt>
                <c:pt idx="80">
                  <c:v>0.30771258815664343</c:v>
                </c:pt>
                <c:pt idx="81">
                  <c:v>0.297530273611541</c:v>
                </c:pt>
                <c:pt idx="82">
                  <c:v>0.28835548576449255</c:v>
                </c:pt>
                <c:pt idx="83">
                  <c:v>0.2799698135708496</c:v>
                </c:pt>
                <c:pt idx="84">
                  <c:v>0.27235402307392204</c:v>
                </c:pt>
                <c:pt idx="85">
                  <c:v>0.26548836519934788</c:v>
                </c:pt>
                <c:pt idx="86">
                  <c:v>0.25926507682783728</c:v>
                </c:pt>
                <c:pt idx="87">
                  <c:v>0.25357876980652061</c:v>
                </c:pt>
                <c:pt idx="88">
                  <c:v>0.24832609815318962</c:v>
                </c:pt>
                <c:pt idx="89">
                  <c:v>0.24359350906821353</c:v>
                </c:pt>
                <c:pt idx="90">
                  <c:v>0.23927740422491342</c:v>
                </c:pt>
                <c:pt idx="91">
                  <c:v>0.23537372665922932</c:v>
                </c:pt>
                <c:pt idx="92">
                  <c:v>0.23169195377115626</c:v>
                </c:pt>
                <c:pt idx="93">
                  <c:v>0.22841205315638843</c:v>
                </c:pt>
                <c:pt idx="94">
                  <c:v>0.22543799772468714</c:v>
                </c:pt>
                <c:pt idx="95">
                  <c:v>0.22198962410121051</c:v>
                </c:pt>
                <c:pt idx="96">
                  <c:v>0.21899604059527603</c:v>
                </c:pt>
                <c:pt idx="97">
                  <c:v>0.21618423448024759</c:v>
                </c:pt>
                <c:pt idx="98">
                  <c:v>0.21373434314011069</c:v>
                </c:pt>
                <c:pt idx="99">
                  <c:v>0.21146633652550706</c:v>
                </c:pt>
                <c:pt idx="100">
                  <c:v>0.20937832843266665</c:v>
                </c:pt>
                <c:pt idx="101">
                  <c:v>0.20756331591500829</c:v>
                </c:pt>
                <c:pt idx="102">
                  <c:v>0.20593028231202717</c:v>
                </c:pt>
                <c:pt idx="103">
                  <c:v>0.20438634025546015</c:v>
                </c:pt>
                <c:pt idx="104">
                  <c:v>0.20302442666083995</c:v>
                </c:pt>
                <c:pt idx="105">
                  <c:v>0.20175350747016033</c:v>
                </c:pt>
                <c:pt idx="106">
                  <c:v>0.20057358765420857</c:v>
                </c:pt>
                <c:pt idx="107">
                  <c:v>0.19957571950142489</c:v>
                </c:pt>
                <c:pt idx="108">
                  <c:v>0.19857600699249764</c:v>
                </c:pt>
                <c:pt idx="109">
                  <c:v>0.19776017481562413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210-4949-8D81-80569DEB87EA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480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0.5430499733375489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210-4949-8D81-80569DEB87EA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480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0.44998634750159278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4210-4949-8D81-80569DEB87EA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0.31381515595562071</c:v>
                </c:pt>
                <c:pt idx="1">
                  <c:v>0.26879697551066473</c:v>
                </c:pt>
                <c:pt idx="2">
                  <c:v>0.23704838775761053</c:v>
                </c:pt>
                <c:pt idx="3">
                  <c:v>0.21188622056423409</c:v>
                </c:pt>
                <c:pt idx="4">
                  <c:v>0.19141180521679244</c:v>
                </c:pt>
                <c:pt idx="5">
                  <c:v>0.1745562493602211</c:v>
                </c:pt>
                <c:pt idx="6">
                  <c:v>0.16057970676129996</c:v>
                </c:pt>
                <c:pt idx="7">
                  <c:v>0.14891098751271453</c:v>
                </c:pt>
                <c:pt idx="8">
                  <c:v>0.13911227949087512</c:v>
                </c:pt>
                <c:pt idx="9">
                  <c:v>0.13078956468282937</c:v>
                </c:pt>
                <c:pt idx="10">
                  <c:v>0.12368580060422961</c:v>
                </c:pt>
                <c:pt idx="11">
                  <c:v>0.11756445583305544</c:v>
                </c:pt>
                <c:pt idx="12">
                  <c:v>0.11227291937856068</c:v>
                </c:pt>
                <c:pt idx="13">
                  <c:v>0.10765821439665178</c:v>
                </c:pt>
                <c:pt idx="14">
                  <c:v>0.10358876340333735</c:v>
                </c:pt>
                <c:pt idx="15">
                  <c:v>9.9977623456790121E-2</c:v>
                </c:pt>
                <c:pt idx="16">
                  <c:v>9.6772639691714832E-2</c:v>
                </c:pt>
                <c:pt idx="17">
                  <c:v>9.3890679025969245E-2</c:v>
                </c:pt>
                <c:pt idx="18">
                  <c:v>9.1285730751498387E-2</c:v>
                </c:pt>
                <c:pt idx="19">
                  <c:v>8.8925896617019468E-2</c:v>
                </c:pt>
                <c:pt idx="20">
                  <c:v>8.6779051690633505E-2</c:v>
                </c:pt>
                <c:pt idx="21">
                  <c:v>8.4813929995085455E-2</c:v>
                </c:pt>
                <c:pt idx="22">
                  <c:v>8.3000147843500932E-2</c:v>
                </c:pt>
                <c:pt idx="23">
                  <c:v>8.133257388102208E-2</c:v>
                </c:pt>
                <c:pt idx="24">
                  <c:v>7.979171022370897E-2</c:v>
                </c:pt>
                <c:pt idx="25">
                  <c:v>7.8361952188665124E-2</c:v>
                </c:pt>
                <c:pt idx="26">
                  <c:v>7.7038052138440949E-2</c:v>
                </c:pt>
                <c:pt idx="27">
                  <c:v>7.5798986614232775E-2</c:v>
                </c:pt>
                <c:pt idx="28">
                  <c:v>7.4645756687659784E-2</c:v>
                </c:pt>
                <c:pt idx="29">
                  <c:v>7.3565572758475931E-2</c:v>
                </c:pt>
                <c:pt idx="30">
                  <c:v>7.2552772546046029E-2</c:v>
                </c:pt>
                <c:pt idx="31">
                  <c:v>7.160188114371599E-2</c:v>
                </c:pt>
                <c:pt idx="32">
                  <c:v>7.0703263952314577E-2</c:v>
                </c:pt>
                <c:pt idx="33">
                  <c:v>6.9858144192256347E-2</c:v>
                </c:pt>
                <c:pt idx="34">
                  <c:v>6.9059808838837888E-2</c:v>
                </c:pt>
                <c:pt idx="35">
                  <c:v>6.8306499911925306E-2</c:v>
                </c:pt>
                <c:pt idx="36">
                  <c:v>6.7591281734323799E-2</c:v>
                </c:pt>
                <c:pt idx="37">
                  <c:v>6.6913105429607406E-2</c:v>
                </c:pt>
                <c:pt idx="38">
                  <c:v>6.6270216758181677E-2</c:v>
                </c:pt>
                <c:pt idx="39">
                  <c:v>6.5660327703785076E-2</c:v>
                </c:pt>
                <c:pt idx="40">
                  <c:v>6.5080432309442549E-2</c:v>
                </c:pt>
                <c:pt idx="41">
                  <c:v>6.4527804491712401E-2</c:v>
                </c:pt>
                <c:pt idx="42">
                  <c:v>6.3999864945471732E-2</c:v>
                </c:pt>
                <c:pt idx="43">
                  <c:v>6.3497122124924407E-2</c:v>
                </c:pt>
                <c:pt idx="44">
                  <c:v>6.3016325848331195E-2</c:v>
                </c:pt>
                <c:pt idx="45">
                  <c:v>6.2556099076015212E-2</c:v>
                </c:pt>
                <c:pt idx="46">
                  <c:v>6.211685844910219E-2</c:v>
                </c:pt>
                <c:pt idx="47">
                  <c:v>6.1694138086493738E-2</c:v>
                </c:pt>
                <c:pt idx="48">
                  <c:v>6.129035437382277E-2</c:v>
                </c:pt>
                <c:pt idx="49">
                  <c:v>6.0900751535247988E-2</c:v>
                </c:pt>
                <c:pt idx="50">
                  <c:v>6.0528214545731145E-2</c:v>
                </c:pt>
                <c:pt idx="51">
                  <c:v>6.0168460255938333E-2</c:v>
                </c:pt>
                <c:pt idx="52">
                  <c:v>5.9822748211839083E-2</c:v>
                </c:pt>
                <c:pt idx="53">
                  <c:v>5.9490264383016696E-2</c:v>
                </c:pt>
                <c:pt idx="54">
                  <c:v>5.9169801210952153E-2</c:v>
                </c:pt>
                <c:pt idx="55">
                  <c:v>5.8861031289057911E-2</c:v>
                </c:pt>
                <c:pt idx="56">
                  <c:v>5.8562908688150971E-2</c:v>
                </c:pt>
                <c:pt idx="57">
                  <c:v>5.8275250594631331E-2</c:v>
                </c:pt>
                <c:pt idx="58">
                  <c:v>5.7997670601937633E-2</c:v>
                </c:pt>
                <c:pt idx="59">
                  <c:v>5.7729898104640728E-2</c:v>
                </c:pt>
                <c:pt idx="60">
                  <c:v>5.6779241317602015E-2</c:v>
                </c:pt>
                <c:pt idx="61">
                  <c:v>5.5607149097113021E-2</c:v>
                </c:pt>
                <c:pt idx="62">
                  <c:v>5.4609547447334428E-2</c:v>
                </c:pt>
                <c:pt idx="63">
                  <c:v>5.3674934462593263E-2</c:v>
                </c:pt>
                <c:pt idx="64">
                  <c:v>5.2925884789721732E-2</c:v>
                </c:pt>
                <c:pt idx="65">
                  <c:v>5.2200620229007635E-2</c:v>
                </c:pt>
                <c:pt idx="66">
                  <c:v>5.1607659851980674E-2</c:v>
                </c:pt>
                <c:pt idx="67">
                  <c:v>5.1018705092542534E-2</c:v>
                </c:pt>
                <c:pt idx="68">
                  <c:v>5.0529631586155623E-2</c:v>
                </c:pt>
                <c:pt idx="69">
                  <c:v>5.0032532995665513E-2</c:v>
                </c:pt>
                <c:pt idx="70">
                  <c:v>4.9614735330642659E-2</c:v>
                </c:pt>
                <c:pt idx="71">
                  <c:v>4.9223006283228614E-2</c:v>
                </c:pt>
                <c:pt idx="72">
                  <c:v>4.8814859058592321E-2</c:v>
                </c:pt>
                <c:pt idx="73">
                  <c:v>4.846789140601742E-2</c:v>
                </c:pt>
                <c:pt idx="74">
                  <c:v>4.8102163921869015E-2</c:v>
                </c:pt>
                <c:pt idx="75">
                  <c:v>4.7788949041849271E-2</c:v>
                </c:pt>
                <c:pt idx="76">
                  <c:v>4.7456313268386521E-2</c:v>
                </c:pt>
                <c:pt idx="77">
                  <c:v>4.7171205745171987E-2</c:v>
                </c:pt>
                <c:pt idx="78">
                  <c:v>4.6865268524748628E-2</c:v>
                </c:pt>
                <c:pt idx="79">
                  <c:v>4.6602747756692105E-2</c:v>
                </c:pt>
                <c:pt idx="80">
                  <c:v>4.6076758660301496E-2</c:v>
                </c:pt>
                <c:pt idx="81">
                  <c:v>4.5586759340030578E-2</c:v>
                </c:pt>
                <c:pt idx="82">
                  <c:v>4.5128334548445594E-2</c:v>
                </c:pt>
                <c:pt idx="83">
                  <c:v>4.4697623284544359E-2</c:v>
                </c:pt>
                <c:pt idx="84">
                  <c:v>4.4292734129711853E-2</c:v>
                </c:pt>
                <c:pt idx="85">
                  <c:v>4.3911275381651106E-2</c:v>
                </c:pt>
                <c:pt idx="86">
                  <c:v>4.3573164309011446E-2</c:v>
                </c:pt>
                <c:pt idx="87">
                  <c:v>4.3231631439711669E-2</c:v>
                </c:pt>
                <c:pt idx="88">
                  <c:v>4.2907990582002793E-2</c:v>
                </c:pt>
                <c:pt idx="89">
                  <c:v>4.2601420809163668E-2</c:v>
                </c:pt>
                <c:pt idx="90">
                  <c:v>4.231005294882835E-2</c:v>
                </c:pt>
                <c:pt idx="91">
                  <c:v>4.2033230307796411E-2</c:v>
                </c:pt>
                <c:pt idx="92">
                  <c:v>4.1769549579156851E-2</c:v>
                </c:pt>
                <c:pt idx="93">
                  <c:v>4.151858468381428E-2</c:v>
                </c:pt>
                <c:pt idx="94">
                  <c:v>4.1281092150170645E-2</c:v>
                </c:pt>
                <c:pt idx="95">
                  <c:v>4.126322016929098E-2</c:v>
                </c:pt>
                <c:pt idx="96">
                  <c:v>4.1268374823647203E-2</c:v>
                </c:pt>
                <c:pt idx="97">
                  <c:v>4.1272983797560531E-2</c:v>
                </c:pt>
                <c:pt idx="98">
                  <c:v>4.1277126420040777E-2</c:v>
                </c:pt>
                <c:pt idx="99">
                  <c:v>4.1281178312638826E-2</c:v>
                </c:pt>
                <c:pt idx="100">
                  <c:v>4.1284399493850647E-2</c:v>
                </c:pt>
                <c:pt idx="101">
                  <c:v>4.1287438777925456E-2</c:v>
                </c:pt>
                <c:pt idx="102">
                  <c:v>4.1290296149959486E-2</c:v>
                </c:pt>
                <c:pt idx="103">
                  <c:v>4.1292504620314821E-2</c:v>
                </c:pt>
                <c:pt idx="104">
                  <c:v>4.1294622128752081E-2</c:v>
                </c:pt>
                <c:pt idx="105">
                  <c:v>4.1296648670302361E-2</c:v>
                </c:pt>
                <c:pt idx="106">
                  <c:v>4.1298493194336962E-2</c:v>
                </c:pt>
                <c:pt idx="107">
                  <c:v>4.1300246738229858E-2</c:v>
                </c:pt>
                <c:pt idx="108">
                  <c:v>4.1301442202636755E-2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4210-4949-8D81-80569DEB87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1400000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decan-2-nitrate SOA yields: 1g DHF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322800000000</c:v>
                </c:pt>
                <c:pt idx="2">
                  <c:v>758000000000</c:v>
                </c:pt>
                <c:pt idx="3">
                  <c:v>1189000000000</c:v>
                </c:pt>
                <c:pt idx="4">
                  <c:v>1591000000000</c:v>
                </c:pt>
                <c:pt idx="5">
                  <c:v>1957000000000</c:v>
                </c:pt>
                <c:pt idx="6">
                  <c:v>2289000000000</c:v>
                </c:pt>
                <c:pt idx="7">
                  <c:v>2592000000000</c:v>
                </c:pt>
                <c:pt idx="8">
                  <c:v>2866000000000</c:v>
                </c:pt>
                <c:pt idx="9">
                  <c:v>3115000000000</c:v>
                </c:pt>
                <c:pt idx="10">
                  <c:v>3343000000000</c:v>
                </c:pt>
                <c:pt idx="11">
                  <c:v>3550000000000</c:v>
                </c:pt>
                <c:pt idx="12">
                  <c:v>3739000000000</c:v>
                </c:pt>
                <c:pt idx="13">
                  <c:v>3912000000000</c:v>
                </c:pt>
                <c:pt idx="14">
                  <c:v>4071000000000</c:v>
                </c:pt>
                <c:pt idx="15">
                  <c:v>4216000000000</c:v>
                </c:pt>
                <c:pt idx="16">
                  <c:v>4348000000000</c:v>
                </c:pt>
                <c:pt idx="17">
                  <c:v>4470000000000</c:v>
                </c:pt>
                <c:pt idx="18">
                  <c:v>4581000000000</c:v>
                </c:pt>
                <c:pt idx="19">
                  <c:v>4683000000000</c:v>
                </c:pt>
                <c:pt idx="20">
                  <c:v>4777000000000</c:v>
                </c:pt>
                <c:pt idx="21">
                  <c:v>4862000000000</c:v>
                </c:pt>
                <c:pt idx="22">
                  <c:v>4941000000000</c:v>
                </c:pt>
                <c:pt idx="23">
                  <c:v>5012000000000</c:v>
                </c:pt>
                <c:pt idx="24">
                  <c:v>5077000000000</c:v>
                </c:pt>
                <c:pt idx="25">
                  <c:v>5137000000000</c:v>
                </c:pt>
                <c:pt idx="26">
                  <c:v>5191000000000</c:v>
                </c:pt>
                <c:pt idx="27">
                  <c:v>5240000000000</c:v>
                </c:pt>
                <c:pt idx="28">
                  <c:v>5285000000000</c:v>
                </c:pt>
                <c:pt idx="29">
                  <c:v>5325000000000</c:v>
                </c:pt>
                <c:pt idx="30">
                  <c:v>5361000000000</c:v>
                </c:pt>
                <c:pt idx="31">
                  <c:v>5393000000000</c:v>
                </c:pt>
                <c:pt idx="32">
                  <c:v>5422000000000</c:v>
                </c:pt>
                <c:pt idx="33">
                  <c:v>5448000000000</c:v>
                </c:pt>
                <c:pt idx="34">
                  <c:v>5470000000000</c:v>
                </c:pt>
                <c:pt idx="35">
                  <c:v>5490000000000</c:v>
                </c:pt>
                <c:pt idx="36">
                  <c:v>5507000000000</c:v>
                </c:pt>
                <c:pt idx="37">
                  <c:v>5521000000000</c:v>
                </c:pt>
                <c:pt idx="38">
                  <c:v>5533000000000</c:v>
                </c:pt>
                <c:pt idx="39">
                  <c:v>5543000000000</c:v>
                </c:pt>
                <c:pt idx="40">
                  <c:v>5551000000000</c:v>
                </c:pt>
                <c:pt idx="41">
                  <c:v>5556000000000</c:v>
                </c:pt>
                <c:pt idx="42">
                  <c:v>5560000000000</c:v>
                </c:pt>
                <c:pt idx="43">
                  <c:v>5562000000000</c:v>
                </c:pt>
                <c:pt idx="44">
                  <c:v>5563000000000</c:v>
                </c:pt>
                <c:pt idx="45">
                  <c:v>5562000000000</c:v>
                </c:pt>
                <c:pt idx="46">
                  <c:v>5559000000000</c:v>
                </c:pt>
                <c:pt idx="47">
                  <c:v>5555000000000</c:v>
                </c:pt>
                <c:pt idx="48">
                  <c:v>5550000000000</c:v>
                </c:pt>
                <c:pt idx="49">
                  <c:v>5544000000000</c:v>
                </c:pt>
                <c:pt idx="50">
                  <c:v>5537000000000</c:v>
                </c:pt>
                <c:pt idx="51">
                  <c:v>5528000000000</c:v>
                </c:pt>
                <c:pt idx="52">
                  <c:v>5519000000000</c:v>
                </c:pt>
                <c:pt idx="53">
                  <c:v>5509000000000</c:v>
                </c:pt>
                <c:pt idx="54">
                  <c:v>5497000000000</c:v>
                </c:pt>
                <c:pt idx="55">
                  <c:v>5485000000000</c:v>
                </c:pt>
                <c:pt idx="56">
                  <c:v>5472000000000</c:v>
                </c:pt>
                <c:pt idx="57">
                  <c:v>5459000000000</c:v>
                </c:pt>
                <c:pt idx="58">
                  <c:v>5445000000000</c:v>
                </c:pt>
                <c:pt idx="59">
                  <c:v>5430000000000</c:v>
                </c:pt>
                <c:pt idx="60">
                  <c:v>5414000000000</c:v>
                </c:pt>
                <c:pt idx="61">
                  <c:v>5312000000000</c:v>
                </c:pt>
                <c:pt idx="62">
                  <c:v>5196000000000</c:v>
                </c:pt>
                <c:pt idx="63">
                  <c:v>5071000000000</c:v>
                </c:pt>
                <c:pt idx="64">
                  <c:v>4943000000000</c:v>
                </c:pt>
                <c:pt idx="65">
                  <c:v>4813000000000</c:v>
                </c:pt>
                <c:pt idx="66">
                  <c:v>4682000000000</c:v>
                </c:pt>
                <c:pt idx="67">
                  <c:v>4554000000000</c:v>
                </c:pt>
                <c:pt idx="68">
                  <c:v>4428000000000</c:v>
                </c:pt>
                <c:pt idx="69">
                  <c:v>4306000000000</c:v>
                </c:pt>
                <c:pt idx="70">
                  <c:v>4187000000000</c:v>
                </c:pt>
                <c:pt idx="71">
                  <c:v>4072000000000</c:v>
                </c:pt>
                <c:pt idx="72">
                  <c:v>3962000000000</c:v>
                </c:pt>
                <c:pt idx="73">
                  <c:v>3856000000000</c:v>
                </c:pt>
                <c:pt idx="74">
                  <c:v>3755000000000</c:v>
                </c:pt>
                <c:pt idx="75">
                  <c:v>3658000000000</c:v>
                </c:pt>
                <c:pt idx="76">
                  <c:v>3566000000000</c:v>
                </c:pt>
                <c:pt idx="77">
                  <c:v>3477000000000</c:v>
                </c:pt>
                <c:pt idx="78">
                  <c:v>3393000000000</c:v>
                </c:pt>
                <c:pt idx="79">
                  <c:v>3313000000000</c:v>
                </c:pt>
                <c:pt idx="80">
                  <c:v>3236000000000</c:v>
                </c:pt>
                <c:pt idx="81">
                  <c:v>3094000000000</c:v>
                </c:pt>
                <c:pt idx="82">
                  <c:v>2966000000000</c:v>
                </c:pt>
                <c:pt idx="83">
                  <c:v>2849000000000</c:v>
                </c:pt>
                <c:pt idx="84">
                  <c:v>2744000000000</c:v>
                </c:pt>
                <c:pt idx="85">
                  <c:v>2649000000000</c:v>
                </c:pt>
                <c:pt idx="86">
                  <c:v>2563000000000</c:v>
                </c:pt>
                <c:pt idx="87">
                  <c:v>2485000000000</c:v>
                </c:pt>
                <c:pt idx="88">
                  <c:v>2414000000000</c:v>
                </c:pt>
                <c:pt idx="89">
                  <c:v>2350000000000</c:v>
                </c:pt>
                <c:pt idx="90">
                  <c:v>2292000000000</c:v>
                </c:pt>
                <c:pt idx="91">
                  <c:v>2239000000000</c:v>
                </c:pt>
                <c:pt idx="92">
                  <c:v>2192000000000</c:v>
                </c:pt>
                <c:pt idx="93">
                  <c:v>2148000000000</c:v>
                </c:pt>
                <c:pt idx="94">
                  <c:v>2109000000000</c:v>
                </c:pt>
                <c:pt idx="95">
                  <c:v>2072000000000</c:v>
                </c:pt>
                <c:pt idx="96">
                  <c:v>2029000000000</c:v>
                </c:pt>
                <c:pt idx="97">
                  <c:v>1989000000000</c:v>
                </c:pt>
                <c:pt idx="98">
                  <c:v>1954000000000</c:v>
                </c:pt>
                <c:pt idx="99">
                  <c:v>1922000000000</c:v>
                </c:pt>
                <c:pt idx="100">
                  <c:v>1894000000000</c:v>
                </c:pt>
                <c:pt idx="101">
                  <c:v>1868000000000</c:v>
                </c:pt>
                <c:pt idx="102">
                  <c:v>1846000000000</c:v>
                </c:pt>
                <c:pt idx="103">
                  <c:v>1825000000000</c:v>
                </c:pt>
                <c:pt idx="104">
                  <c:v>1806000000000</c:v>
                </c:pt>
                <c:pt idx="105">
                  <c:v>1789000000000</c:v>
                </c:pt>
                <c:pt idx="106">
                  <c:v>1774000000000</c:v>
                </c:pt>
                <c:pt idx="107">
                  <c:v>1760000000000</c:v>
                </c:pt>
                <c:pt idx="108">
                  <c:v>1748000000000</c:v>
                </c:pt>
                <c:pt idx="109">
                  <c:v>1736000000000</c:v>
                </c:pt>
                <c:pt idx="110">
                  <c:v>1726000000000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F16-4F51-B08C-A5D4058A0137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1038800000000</c:v>
                </c:pt>
                <c:pt idx="2">
                  <c:v>1931900000000</c:v>
                </c:pt>
                <c:pt idx="3">
                  <c:v>2663300000000</c:v>
                </c:pt>
                <c:pt idx="4">
                  <c:v>3277800000000</c:v>
                </c:pt>
                <c:pt idx="5">
                  <c:v>3805500000000</c:v>
                </c:pt>
                <c:pt idx="6">
                  <c:v>4267100000000</c:v>
                </c:pt>
                <c:pt idx="7">
                  <c:v>4676500000000</c:v>
                </c:pt>
                <c:pt idx="8">
                  <c:v>5043600000000</c:v>
                </c:pt>
                <c:pt idx="9">
                  <c:v>5374900000000</c:v>
                </c:pt>
                <c:pt idx="10">
                  <c:v>5677100000000</c:v>
                </c:pt>
                <c:pt idx="11">
                  <c:v>5953500000000</c:v>
                </c:pt>
                <c:pt idx="12">
                  <c:v>6207600000000</c:v>
                </c:pt>
                <c:pt idx="13">
                  <c:v>6442000000000</c:v>
                </c:pt>
                <c:pt idx="14">
                  <c:v>6657500000000</c:v>
                </c:pt>
                <c:pt idx="15">
                  <c:v>6858100000000</c:v>
                </c:pt>
                <c:pt idx="16">
                  <c:v>7045200000000</c:v>
                </c:pt>
                <c:pt idx="17">
                  <c:v>7220000000000</c:v>
                </c:pt>
                <c:pt idx="18">
                  <c:v>7384000000000</c:v>
                </c:pt>
                <c:pt idx="19">
                  <c:v>7537600000000</c:v>
                </c:pt>
                <c:pt idx="20">
                  <c:v>7682100000000</c:v>
                </c:pt>
                <c:pt idx="21">
                  <c:v>7818300000000</c:v>
                </c:pt>
                <c:pt idx="22">
                  <c:v>7946900000000</c:v>
                </c:pt>
                <c:pt idx="23">
                  <c:v>8068600000000</c:v>
                </c:pt>
                <c:pt idx="24">
                  <c:v>8183800000000</c:v>
                </c:pt>
                <c:pt idx="25">
                  <c:v>8293100000000</c:v>
                </c:pt>
                <c:pt idx="26">
                  <c:v>8396900000000</c:v>
                </c:pt>
                <c:pt idx="27">
                  <c:v>8495700000000</c:v>
                </c:pt>
                <c:pt idx="28">
                  <c:v>8588500000000</c:v>
                </c:pt>
                <c:pt idx="29">
                  <c:v>8677700000000</c:v>
                </c:pt>
                <c:pt idx="30">
                  <c:v>8762100000000</c:v>
                </c:pt>
                <c:pt idx="31">
                  <c:v>8843400000000</c:v>
                </c:pt>
                <c:pt idx="32">
                  <c:v>8921100000000</c:v>
                </c:pt>
                <c:pt idx="33">
                  <c:v>8995400000000</c:v>
                </c:pt>
                <c:pt idx="34">
                  <c:v>9066400000000</c:v>
                </c:pt>
                <c:pt idx="35">
                  <c:v>9134400000000</c:v>
                </c:pt>
                <c:pt idx="36">
                  <c:v>9199300000000</c:v>
                </c:pt>
                <c:pt idx="37">
                  <c:v>9261500000000</c:v>
                </c:pt>
                <c:pt idx="38">
                  <c:v>9321200000000</c:v>
                </c:pt>
                <c:pt idx="39">
                  <c:v>9378700000000</c:v>
                </c:pt>
                <c:pt idx="40">
                  <c:v>9433800000000</c:v>
                </c:pt>
                <c:pt idx="41">
                  <c:v>9486600000000</c:v>
                </c:pt>
                <c:pt idx="42">
                  <c:v>9537700000000</c:v>
                </c:pt>
                <c:pt idx="43">
                  <c:v>9586400000000</c:v>
                </c:pt>
                <c:pt idx="44">
                  <c:v>9633600000000</c:v>
                </c:pt>
                <c:pt idx="45">
                  <c:v>9678900000000</c:v>
                </c:pt>
                <c:pt idx="46">
                  <c:v>9722500000000</c:v>
                </c:pt>
                <c:pt idx="47">
                  <c:v>9764600000000</c:v>
                </c:pt>
                <c:pt idx="48">
                  <c:v>9805100000000</c:v>
                </c:pt>
                <c:pt idx="49">
                  <c:v>9844200000000</c:v>
                </c:pt>
                <c:pt idx="50">
                  <c:v>9882100000000</c:v>
                </c:pt>
                <c:pt idx="51">
                  <c:v>9918500000000</c:v>
                </c:pt>
                <c:pt idx="52">
                  <c:v>9953500000000</c:v>
                </c:pt>
                <c:pt idx="53">
                  <c:v>9987600000000</c:v>
                </c:pt>
                <c:pt idx="54">
                  <c:v>10020400000000</c:v>
                </c:pt>
                <c:pt idx="55">
                  <c:v>10052200000000</c:v>
                </c:pt>
                <c:pt idx="56">
                  <c:v>10083000000000</c:v>
                </c:pt>
                <c:pt idx="57">
                  <c:v>10112700000000</c:v>
                </c:pt>
                <c:pt idx="58">
                  <c:v>10141400000000</c:v>
                </c:pt>
                <c:pt idx="59">
                  <c:v>10169200000000</c:v>
                </c:pt>
                <c:pt idx="60">
                  <c:v>10196200000000</c:v>
                </c:pt>
                <c:pt idx="61">
                  <c:v>10341400000000</c:v>
                </c:pt>
                <c:pt idx="62">
                  <c:v>10463200000000</c:v>
                </c:pt>
                <c:pt idx="63">
                  <c:v>10566800000000</c:v>
                </c:pt>
                <c:pt idx="64">
                  <c:v>10656100000000</c:v>
                </c:pt>
                <c:pt idx="65">
                  <c:v>10733500000000</c:v>
                </c:pt>
                <c:pt idx="66">
                  <c:v>10801600000000</c:v>
                </c:pt>
                <c:pt idx="67">
                  <c:v>10862100000000</c:v>
                </c:pt>
                <c:pt idx="68">
                  <c:v>10916400000000</c:v>
                </c:pt>
                <c:pt idx="69">
                  <c:v>10965400000000</c:v>
                </c:pt>
                <c:pt idx="70">
                  <c:v>11010160000000</c:v>
                </c:pt>
                <c:pt idx="71">
                  <c:v>11051320000000</c:v>
                </c:pt>
                <c:pt idx="72">
                  <c:v>11089380000000</c:v>
                </c:pt>
                <c:pt idx="73">
                  <c:v>11124820000000</c:v>
                </c:pt>
                <c:pt idx="74">
                  <c:v>11157990000000</c:v>
                </c:pt>
                <c:pt idx="75">
                  <c:v>11189160000000</c:v>
                </c:pt>
                <c:pt idx="76">
                  <c:v>11218570000000</c:v>
                </c:pt>
                <c:pt idx="77">
                  <c:v>11246400000000</c:v>
                </c:pt>
                <c:pt idx="78">
                  <c:v>11272810000000</c:v>
                </c:pt>
                <c:pt idx="79">
                  <c:v>11297940000000</c:v>
                </c:pt>
                <c:pt idx="80">
                  <c:v>11321880000000</c:v>
                </c:pt>
                <c:pt idx="81">
                  <c:v>11366630000000</c:v>
                </c:pt>
                <c:pt idx="82">
                  <c:v>11407680000000</c:v>
                </c:pt>
                <c:pt idx="83">
                  <c:v>11445540000000</c:v>
                </c:pt>
                <c:pt idx="84">
                  <c:v>11480540000000</c:v>
                </c:pt>
                <c:pt idx="85">
                  <c:v>11512980000000</c:v>
                </c:pt>
                <c:pt idx="86">
                  <c:v>11543120000000</c:v>
                </c:pt>
                <c:pt idx="87">
                  <c:v>11571160000000</c:v>
                </c:pt>
                <c:pt idx="88">
                  <c:v>11597280000000</c:v>
                </c:pt>
                <c:pt idx="89">
                  <c:v>11621650000000</c:v>
                </c:pt>
                <c:pt idx="90">
                  <c:v>11644410000000</c:v>
                </c:pt>
                <c:pt idx="91">
                  <c:v>11665700000000</c:v>
                </c:pt>
                <c:pt idx="92">
                  <c:v>11685620000000</c:v>
                </c:pt>
                <c:pt idx="93">
                  <c:v>11704290000000</c:v>
                </c:pt>
                <c:pt idx="94">
                  <c:v>11721790000000</c:v>
                </c:pt>
                <c:pt idx="95">
                  <c:v>11738220000000</c:v>
                </c:pt>
                <c:pt idx="96">
                  <c:v>11737630000000</c:v>
                </c:pt>
                <c:pt idx="97">
                  <c:v>11737090000000</c:v>
                </c:pt>
                <c:pt idx="98">
                  <c:v>11736610000000</c:v>
                </c:pt>
                <c:pt idx="99">
                  <c:v>11736180000000</c:v>
                </c:pt>
                <c:pt idx="100">
                  <c:v>11735800000000</c:v>
                </c:pt>
                <c:pt idx="101">
                  <c:v>11735450000000</c:v>
                </c:pt>
                <c:pt idx="102">
                  <c:v>11735130000000</c:v>
                </c:pt>
                <c:pt idx="103">
                  <c:v>11734850000000</c:v>
                </c:pt>
                <c:pt idx="104">
                  <c:v>11734600000000</c:v>
                </c:pt>
                <c:pt idx="105">
                  <c:v>11734360000000</c:v>
                </c:pt>
                <c:pt idx="106">
                  <c:v>11734160000000</c:v>
                </c:pt>
                <c:pt idx="107">
                  <c:v>11733970000000</c:v>
                </c:pt>
                <c:pt idx="108">
                  <c:v>11733790000000</c:v>
                </c:pt>
                <c:pt idx="109">
                  <c:v>11733640000000</c:v>
                </c:pt>
                <c:pt idx="110">
                  <c:v>11733490000000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F16-4F51-B08C-A5D4058A01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0.36988565620204034</c:v>
                </c:pt>
                <c:pt idx="1">
                  <c:v>0.46663441431056446</c:v>
                </c:pt>
                <c:pt idx="2">
                  <c:v>0.53147826836130496</c:v>
                </c:pt>
                <c:pt idx="3">
                  <c:v>0.57780554931124239</c:v>
                </c:pt>
                <c:pt idx="4">
                  <c:v>0.61266413973633049</c:v>
                </c:pt>
                <c:pt idx="5">
                  <c:v>0.63969777801490668</c:v>
                </c:pt>
                <c:pt idx="6">
                  <c:v>0.66136166046168998</c:v>
                </c:pt>
                <c:pt idx="7">
                  <c:v>0.67842337516989848</c:v>
                </c:pt>
                <c:pt idx="8">
                  <c:v>0.69227509164872669</c:v>
                </c:pt>
                <c:pt idx="9">
                  <c:v>0.70343310456268415</c:v>
                </c:pt>
                <c:pt idx="10">
                  <c:v>0.71257423463732528</c:v>
                </c:pt>
                <c:pt idx="11">
                  <c:v>0.72015332521110298</c:v>
                </c:pt>
                <c:pt idx="12">
                  <c:v>0.72660071598733156</c:v>
                </c:pt>
                <c:pt idx="13">
                  <c:v>0.73156023895861266</c:v>
                </c:pt>
                <c:pt idx="14">
                  <c:v>0.73564839123992865</c:v>
                </c:pt>
                <c:pt idx="15">
                  <c:v>0.73881871851433056</c:v>
                </c:pt>
                <c:pt idx="16">
                  <c:v>0.74144750823919447</c:v>
                </c:pt>
                <c:pt idx="17">
                  <c:v>0.74343531329794443</c:v>
                </c:pt>
                <c:pt idx="18">
                  <c:v>0.74479299344516459</c:v>
                </c:pt>
                <c:pt idx="19">
                  <c:v>0.74543769952066963</c:v>
                </c:pt>
                <c:pt idx="20">
                  <c:v>0.74571386531018413</c:v>
                </c:pt>
                <c:pt idx="21">
                  <c:v>0.74557562727515125</c:v>
                </c:pt>
                <c:pt idx="22">
                  <c:v>0.74534493923094369</c:v>
                </c:pt>
                <c:pt idx="23">
                  <c:v>0.74462693107555122</c:v>
                </c:pt>
                <c:pt idx="24">
                  <c:v>0.74338643667202986</c:v>
                </c:pt>
                <c:pt idx="25">
                  <c:v>0.74231153519957715</c:v>
                </c:pt>
                <c:pt idx="26">
                  <c:v>0.74065302205130346</c:v>
                </c:pt>
                <c:pt idx="27">
                  <c:v>0.73920399621458821</c:v>
                </c:pt>
                <c:pt idx="28">
                  <c:v>0.73740923845999873</c:v>
                </c:pt>
                <c:pt idx="29">
                  <c:v>0.7353777930778328</c:v>
                </c:pt>
                <c:pt idx="30">
                  <c:v>0.73330719693715396</c:v>
                </c:pt>
                <c:pt idx="31">
                  <c:v>0.73090526449747062</c:v>
                </c:pt>
                <c:pt idx="32">
                  <c:v>0.72849084391428354</c:v>
                </c:pt>
                <c:pt idx="33">
                  <c:v>0.72605351761542747</c:v>
                </c:pt>
                <c:pt idx="34">
                  <c:v>0.72324308897334055</c:v>
                </c:pt>
                <c:pt idx="35">
                  <c:v>0.72071698191467326</c:v>
                </c:pt>
                <c:pt idx="36">
                  <c:v>0.71779590526208847</c:v>
                </c:pt>
                <c:pt idx="37">
                  <c:v>0.71478772196346119</c:v>
                </c:pt>
                <c:pt idx="38">
                  <c:v>0.711984800808939</c:v>
                </c:pt>
                <c:pt idx="39">
                  <c:v>0.70908243563056061</c:v>
                </c:pt>
                <c:pt idx="40">
                  <c:v>0.70576043010182543</c:v>
                </c:pt>
                <c:pt idx="41">
                  <c:v>0.70260040797638512</c:v>
                </c:pt>
                <c:pt idx="42">
                  <c:v>0.69964918281197974</c:v>
                </c:pt>
                <c:pt idx="43">
                  <c:v>0.69652875701554551</c:v>
                </c:pt>
                <c:pt idx="44">
                  <c:v>0.69326880467666341</c:v>
                </c:pt>
                <c:pt idx="45">
                  <c:v>0.6898551736805103</c:v>
                </c:pt>
                <c:pt idx="46">
                  <c:v>0.68657747563981786</c:v>
                </c:pt>
                <c:pt idx="47">
                  <c:v>0.68343942551900216</c:v>
                </c:pt>
                <c:pt idx="48">
                  <c:v>0.68012300605473019</c:v>
                </c:pt>
                <c:pt idx="49">
                  <c:v>0.67661523095044451</c:v>
                </c:pt>
                <c:pt idx="50">
                  <c:v>0.67353474404627645</c:v>
                </c:pt>
                <c:pt idx="51">
                  <c:v>0.66997582045694548</c:v>
                </c:pt>
                <c:pt idx="52">
                  <c:v>0.66679851080235675</c:v>
                </c:pt>
                <c:pt idx="53">
                  <c:v>0.66343327377997219</c:v>
                </c:pt>
                <c:pt idx="54">
                  <c:v>0.6598609497626241</c:v>
                </c:pt>
                <c:pt idx="55">
                  <c:v>0.65667005943658274</c:v>
                </c:pt>
                <c:pt idx="56">
                  <c:v>0.65327673835059696</c:v>
                </c:pt>
                <c:pt idx="57">
                  <c:v>0.64967525460596209</c:v>
                </c:pt>
                <c:pt idx="58">
                  <c:v>0.64644260017306387</c:v>
                </c:pt>
                <c:pt idx="59">
                  <c:v>0.64298748992985066</c:v>
                </c:pt>
                <c:pt idx="60">
                  <c:v>0.62278717129702754</c:v>
                </c:pt>
                <c:pt idx="61">
                  <c:v>0.60307945220376535</c:v>
                </c:pt>
                <c:pt idx="62">
                  <c:v>0.58398976728216723</c:v>
                </c:pt>
                <c:pt idx="63">
                  <c:v>0.56519530589121558</c:v>
                </c:pt>
                <c:pt idx="64">
                  <c:v>0.54731935764639306</c:v>
                </c:pt>
                <c:pt idx="65">
                  <c:v>0.53015543544361365</c:v>
                </c:pt>
                <c:pt idx="66">
                  <c:v>0.51356566204305931</c:v>
                </c:pt>
                <c:pt idx="67">
                  <c:v>0.49771341388592288</c:v>
                </c:pt>
                <c:pt idx="68">
                  <c:v>0.4825212352022597</c:v>
                </c:pt>
                <c:pt idx="69">
                  <c:v>0.46818238868298212</c:v>
                </c:pt>
                <c:pt idx="70">
                  <c:v>0.45464366968191838</c:v>
                </c:pt>
                <c:pt idx="71">
                  <c:v>0.44159591051553199</c:v>
                </c:pt>
                <c:pt idx="72">
                  <c:v>0.42900465303281132</c:v>
                </c:pt>
                <c:pt idx="73">
                  <c:v>0.41737461250465524</c:v>
                </c:pt>
                <c:pt idx="74">
                  <c:v>0.40615081636917821</c:v>
                </c:pt>
                <c:pt idx="75">
                  <c:v>0.39557949001898474</c:v>
                </c:pt>
                <c:pt idx="76">
                  <c:v>0.38538096081194029</c:v>
                </c:pt>
                <c:pt idx="77">
                  <c:v>0.37580565014055262</c:v>
                </c:pt>
                <c:pt idx="78">
                  <c:v>0.36684103112592498</c:v>
                </c:pt>
                <c:pt idx="79">
                  <c:v>0.35821548496477079</c:v>
                </c:pt>
                <c:pt idx="80">
                  <c:v>0.34247044407376109</c:v>
                </c:pt>
                <c:pt idx="81">
                  <c:v>0.3279936799100357</c:v>
                </c:pt>
                <c:pt idx="82">
                  <c:v>0.31500231518399996</c:v>
                </c:pt>
                <c:pt idx="83">
                  <c:v>0.30346210126065715</c:v>
                </c:pt>
                <c:pt idx="84">
                  <c:v>0.29308623965191949</c:v>
                </c:pt>
                <c:pt idx="85">
                  <c:v>0.28359496922817029</c:v>
                </c:pt>
                <c:pt idx="86">
                  <c:v>0.27497096483282463</c:v>
                </c:pt>
                <c:pt idx="87">
                  <c:v>0.26745455206545699</c:v>
                </c:pt>
                <c:pt idx="88">
                  <c:v>0.26026598057905503</c:v>
                </c:pt>
                <c:pt idx="89">
                  <c:v>0.25403294069705162</c:v>
                </c:pt>
                <c:pt idx="90">
                  <c:v>0.24831255820267006</c:v>
                </c:pt>
                <c:pt idx="91">
                  <c:v>0.24309779189506209</c:v>
                </c:pt>
                <c:pt idx="92">
                  <c:v>0.23838178489099429</c:v>
                </c:pt>
                <c:pt idx="93">
                  <c:v>0.23408322657658528</c:v>
                </c:pt>
                <c:pt idx="94">
                  <c:v>0.23014652711770117</c:v>
                </c:pt>
                <c:pt idx="95">
                  <c:v>0.22574120045614865</c:v>
                </c:pt>
                <c:pt idx="96">
                  <c:v>0.22178881812560186</c:v>
                </c:pt>
                <c:pt idx="97">
                  <c:v>0.21823882398064265</c:v>
                </c:pt>
                <c:pt idx="98">
                  <c:v>0.21504102007397258</c:v>
                </c:pt>
                <c:pt idx="99">
                  <c:v>0.21217024265436663</c:v>
                </c:pt>
                <c:pt idx="100">
                  <c:v>0.20957642925821271</c:v>
                </c:pt>
                <c:pt idx="101">
                  <c:v>0.20725962455953068</c:v>
                </c:pt>
                <c:pt idx="102">
                  <c:v>0.2051692033477083</c:v>
                </c:pt>
                <c:pt idx="103">
                  <c:v>0.20325488462203753</c:v>
                </c:pt>
                <c:pt idx="104">
                  <c:v>0.20154228421896259</c:v>
                </c:pt>
                <c:pt idx="105">
                  <c:v>0.19998041375737227</c:v>
                </c:pt>
                <c:pt idx="106">
                  <c:v>0.1985698045954189</c:v>
                </c:pt>
                <c:pt idx="107">
                  <c:v>0.19728522002693974</c:v>
                </c:pt>
                <c:pt idx="108">
                  <c:v>0.19612633483807257</c:v>
                </c:pt>
                <c:pt idx="109">
                  <c:v>0.19506841324357688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F16-4F51-B08C-A5D4058A0137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0.31074316519060452</c:v>
                </c:pt>
                <c:pt idx="1">
                  <c:v>0.39235985299446141</c:v>
                </c:pt>
                <c:pt idx="2">
                  <c:v>0.44643862876882062</c:v>
                </c:pt>
                <c:pt idx="3">
                  <c:v>0.48538653975227286</c:v>
                </c:pt>
                <c:pt idx="4">
                  <c:v>0.51425568256470899</c:v>
                </c:pt>
                <c:pt idx="5">
                  <c:v>0.53642989383890693</c:v>
                </c:pt>
                <c:pt idx="6">
                  <c:v>0.55426066502726401</c:v>
                </c:pt>
                <c:pt idx="7">
                  <c:v>0.5682449044333413</c:v>
                </c:pt>
                <c:pt idx="8">
                  <c:v>0.57954566596587842</c:v>
                </c:pt>
                <c:pt idx="9">
                  <c:v>0.58885698684187349</c:v>
                </c:pt>
                <c:pt idx="10">
                  <c:v>0.59628789787519942</c:v>
                </c:pt>
                <c:pt idx="11">
                  <c:v>0.60232618081061928</c:v>
                </c:pt>
                <c:pt idx="12">
                  <c:v>0.60726482458863706</c:v>
                </c:pt>
                <c:pt idx="13">
                  <c:v>0.61149079984979349</c:v>
                </c:pt>
                <c:pt idx="14">
                  <c:v>0.61474752482465989</c:v>
                </c:pt>
                <c:pt idx="15">
                  <c:v>0.61715778118435249</c:v>
                </c:pt>
                <c:pt idx="16">
                  <c:v>0.61911357340720219</c:v>
                </c:pt>
                <c:pt idx="17">
                  <c:v>0.62039544962080173</c:v>
                </c:pt>
                <c:pt idx="18">
                  <c:v>0.62128528974739972</c:v>
                </c:pt>
                <c:pt idx="19">
                  <c:v>0.62183517527759335</c:v>
                </c:pt>
                <c:pt idx="20">
                  <c:v>0.62187432050445746</c:v>
                </c:pt>
                <c:pt idx="21">
                  <c:v>0.62175187809082788</c:v>
                </c:pt>
                <c:pt idx="22">
                  <c:v>0.62117343777111267</c:v>
                </c:pt>
                <c:pt idx="23">
                  <c:v>0.62037195434883552</c:v>
                </c:pt>
                <c:pt idx="24">
                  <c:v>0.61943061098985908</c:v>
                </c:pt>
                <c:pt idx="25">
                  <c:v>0.61820433731496149</c:v>
                </c:pt>
                <c:pt idx="26">
                  <c:v>0.61678260767211646</c:v>
                </c:pt>
                <c:pt idx="27">
                  <c:v>0.6153577458229027</c:v>
                </c:pt>
                <c:pt idx="28">
                  <c:v>0.61364186362745887</c:v>
                </c:pt>
                <c:pt idx="29">
                  <c:v>0.6118396274865614</c:v>
                </c:pt>
                <c:pt idx="30">
                  <c:v>0.60983332202546536</c:v>
                </c:pt>
                <c:pt idx="31">
                  <c:v>0.60777258409837354</c:v>
                </c:pt>
                <c:pt idx="32">
                  <c:v>0.60564288414078304</c:v>
                </c:pt>
                <c:pt idx="33">
                  <c:v>0.6033265684284832</c:v>
                </c:pt>
                <c:pt idx="34">
                  <c:v>0.60102469784550705</c:v>
                </c:pt>
                <c:pt idx="35">
                  <c:v>0.59863250464709272</c:v>
                </c:pt>
                <c:pt idx="36">
                  <c:v>0.59612373805539065</c:v>
                </c:pt>
                <c:pt idx="37">
                  <c:v>0.59359309960090978</c:v>
                </c:pt>
                <c:pt idx="38">
                  <c:v>0.59102007740944906</c:v>
                </c:pt>
                <c:pt idx="39">
                  <c:v>0.58841612075727701</c:v>
                </c:pt>
                <c:pt idx="40">
                  <c:v>0.5856682056795901</c:v>
                </c:pt>
                <c:pt idx="41">
                  <c:v>0.58294976776371665</c:v>
                </c:pt>
                <c:pt idx="42">
                  <c:v>0.58019694567303681</c:v>
                </c:pt>
                <c:pt idx="43">
                  <c:v>0.57745806344461048</c:v>
                </c:pt>
                <c:pt idx="44">
                  <c:v>0.57465207823203046</c:v>
                </c:pt>
                <c:pt idx="45">
                  <c:v>0.57176652095654412</c:v>
                </c:pt>
                <c:pt idx="46">
                  <c:v>0.56889171087397328</c:v>
                </c:pt>
                <c:pt idx="47">
                  <c:v>0.56603196295805247</c:v>
                </c:pt>
                <c:pt idx="48">
                  <c:v>0.56317425489120498</c:v>
                </c:pt>
                <c:pt idx="49">
                  <c:v>0.5603060078323433</c:v>
                </c:pt>
                <c:pt idx="50">
                  <c:v>0.55734234007158345</c:v>
                </c:pt>
                <c:pt idx="51">
                  <c:v>0.55447832420756515</c:v>
                </c:pt>
                <c:pt idx="52">
                  <c:v>0.55158396411550326</c:v>
                </c:pt>
                <c:pt idx="53">
                  <c:v>0.54858089497425255</c:v>
                </c:pt>
                <c:pt idx="54">
                  <c:v>0.54565169813573144</c:v>
                </c:pt>
                <c:pt idx="55">
                  <c:v>0.54269562630169588</c:v>
                </c:pt>
                <c:pt idx="56">
                  <c:v>0.53981627062999993</c:v>
                </c:pt>
                <c:pt idx="57">
                  <c:v>0.53690811919458847</c:v>
                </c:pt>
                <c:pt idx="58">
                  <c:v>0.53396530700546752</c:v>
                </c:pt>
                <c:pt idx="59">
                  <c:v>0.53098213059767363</c:v>
                </c:pt>
                <c:pt idx="60">
                  <c:v>0.51366352718200625</c:v>
                </c:pt>
                <c:pt idx="61">
                  <c:v>0.49659759920483215</c:v>
                </c:pt>
                <c:pt idx="62">
                  <c:v>0.47989930726426167</c:v>
                </c:pt>
                <c:pt idx="63">
                  <c:v>0.46386576702545962</c:v>
                </c:pt>
                <c:pt idx="64">
                  <c:v>0.44840918619276099</c:v>
                </c:pt>
                <c:pt idx="65">
                  <c:v>0.43345430306621241</c:v>
                </c:pt>
                <c:pt idx="66">
                  <c:v>0.41925594498301433</c:v>
                </c:pt>
                <c:pt idx="67">
                  <c:v>0.40562822908651203</c:v>
                </c:pt>
                <c:pt idx="68">
                  <c:v>0.39268973316066902</c:v>
                </c:pt>
                <c:pt idx="69">
                  <c:v>0.38028511847239277</c:v>
                </c:pt>
                <c:pt idx="70">
                  <c:v>0.36846277186797594</c:v>
                </c:pt>
                <c:pt idx="71">
                  <c:v>0.35727876581017154</c:v>
                </c:pt>
                <c:pt idx="72">
                  <c:v>0.34661234968296117</c:v>
                </c:pt>
                <c:pt idx="73">
                  <c:v>0.33653014566243561</c:v>
                </c:pt>
                <c:pt idx="74">
                  <c:v>0.32692355815807445</c:v>
                </c:pt>
                <c:pt idx="75">
                  <c:v>0.31786582425389331</c:v>
                </c:pt>
                <c:pt idx="76">
                  <c:v>0.30916559965855739</c:v>
                </c:pt>
                <c:pt idx="77">
                  <c:v>0.3009897266076515</c:v>
                </c:pt>
                <c:pt idx="78">
                  <c:v>0.29323929849158342</c:v>
                </c:pt>
                <c:pt idx="79">
                  <c:v>0.28581825633198726</c:v>
                </c:pt>
                <c:pt idx="80">
                  <c:v>0.27220029155519271</c:v>
                </c:pt>
                <c:pt idx="81">
                  <c:v>0.26000028051277735</c:v>
                </c:pt>
                <c:pt idx="82">
                  <c:v>0.24891791911958719</c:v>
                </c:pt>
                <c:pt idx="83">
                  <c:v>0.23901314746518892</c:v>
                </c:pt>
                <c:pt idx="84">
                  <c:v>0.23008812661882502</c:v>
                </c:pt>
                <c:pt idx="85">
                  <c:v>0.22203702291928007</c:v>
                </c:pt>
                <c:pt idx="86">
                  <c:v>0.21475807092806598</c:v>
                </c:pt>
                <c:pt idx="87">
                  <c:v>0.20815225639115378</c:v>
                </c:pt>
                <c:pt idx="88">
                  <c:v>0.20220880855988607</c:v>
                </c:pt>
                <c:pt idx="89">
                  <c:v>0.19683264330266625</c:v>
                </c:pt>
                <c:pt idx="90">
                  <c:v>0.19193018850133298</c:v>
                </c:pt>
                <c:pt idx="91">
                  <c:v>0.18758097559222361</c:v>
                </c:pt>
                <c:pt idx="92">
                  <c:v>0.18352245202400144</c:v>
                </c:pt>
                <c:pt idx="93">
                  <c:v>0.17992132600908223</c:v>
                </c:pt>
                <c:pt idx="94">
                  <c:v>0.17651739360823021</c:v>
                </c:pt>
                <c:pt idx="95">
                  <c:v>0.17286283517200662</c:v>
                </c:pt>
                <c:pt idx="96">
                  <c:v>0.16946278847653037</c:v>
                </c:pt>
                <c:pt idx="97">
                  <c:v>0.16648759735562482</c:v>
                </c:pt>
                <c:pt idx="98">
                  <c:v>0.16376708605355406</c:v>
                </c:pt>
                <c:pt idx="99">
                  <c:v>0.1613865266960923</c:v>
                </c:pt>
                <c:pt idx="100">
                  <c:v>0.15917583049648715</c:v>
                </c:pt>
                <c:pt idx="101">
                  <c:v>0.1573054580562806</c:v>
                </c:pt>
                <c:pt idx="102">
                  <c:v>0.15551967004265074</c:v>
                </c:pt>
                <c:pt idx="103">
                  <c:v>0.15390383992637158</c:v>
                </c:pt>
                <c:pt idx="104">
                  <c:v>0.15245825081214484</c:v>
                </c:pt>
                <c:pt idx="105">
                  <c:v>0.15118253032172732</c:v>
                </c:pt>
                <c:pt idx="106">
                  <c:v>0.14999186123707492</c:v>
                </c:pt>
                <c:pt idx="107">
                  <c:v>0.14897147468976349</c:v>
                </c:pt>
                <c:pt idx="108">
                  <c:v>0.14795067856181032</c:v>
                </c:pt>
                <c:pt idx="109">
                  <c:v>0.147100308603834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F16-4F51-B08C-A5D4058A0137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440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0.57167242736267521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F16-4F51-B08C-A5D4058A0137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440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0.47394576247504822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F16-4F51-B08C-A5D4058A0137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0.26529938390450519</c:v>
                </c:pt>
                <c:pt idx="1">
                  <c:v>0.22784046793312282</c:v>
                </c:pt>
                <c:pt idx="2">
                  <c:v>0.20107648406112719</c:v>
                </c:pt>
                <c:pt idx="3">
                  <c:v>0.17941332601134907</c:v>
                </c:pt>
                <c:pt idx="4">
                  <c:v>0.16143923268952831</c:v>
                </c:pt>
                <c:pt idx="5">
                  <c:v>0.14639849077828032</c:v>
                </c:pt>
                <c:pt idx="6">
                  <c:v>0.1337632845076446</c:v>
                </c:pt>
                <c:pt idx="7">
                  <c:v>0.12310571813783805</c:v>
                </c:pt>
                <c:pt idx="8">
                  <c:v>0.11408863420714804</c:v>
                </c:pt>
                <c:pt idx="9">
                  <c:v>0.10639675186274683</c:v>
                </c:pt>
                <c:pt idx="10">
                  <c:v>9.9813890988494164E-2</c:v>
                </c:pt>
                <c:pt idx="11">
                  <c:v>9.4140569624331469E-2</c:v>
                </c:pt>
                <c:pt idx="12">
                  <c:v>8.9221670288730209E-2</c:v>
                </c:pt>
                <c:pt idx="13">
                  <c:v>8.4952309425460004E-2</c:v>
                </c:pt>
                <c:pt idx="14">
                  <c:v>8.1194937373324977E-2</c:v>
                </c:pt>
                <c:pt idx="15">
                  <c:v>7.7869897234996877E-2</c:v>
                </c:pt>
                <c:pt idx="16">
                  <c:v>7.4913157894736848E-2</c:v>
                </c:pt>
                <c:pt idx="17">
                  <c:v>7.2264490790899236E-2</c:v>
                </c:pt>
                <c:pt idx="18">
                  <c:v>6.9886568669072377E-2</c:v>
                </c:pt>
                <c:pt idx="19">
                  <c:v>6.7738118483227236E-2</c:v>
                </c:pt>
                <c:pt idx="20">
                  <c:v>6.5787319494007651E-2</c:v>
                </c:pt>
                <c:pt idx="21">
                  <c:v>6.40091104707496E-2</c:v>
                </c:pt>
                <c:pt idx="22">
                  <c:v>6.2381206157201996E-2</c:v>
                </c:pt>
                <c:pt idx="23">
                  <c:v>6.088650749040788E-2</c:v>
                </c:pt>
                <c:pt idx="24">
                  <c:v>5.9508748236485755E-2</c:v>
                </c:pt>
                <c:pt idx="25">
                  <c:v>5.8235777489311531E-2</c:v>
                </c:pt>
                <c:pt idx="26">
                  <c:v>5.7054627635156611E-2</c:v>
                </c:pt>
                <c:pt idx="27">
                  <c:v>5.596646678698259E-2</c:v>
                </c:pt>
                <c:pt idx="28">
                  <c:v>5.4948891987508214E-2</c:v>
                </c:pt>
                <c:pt idx="29">
                  <c:v>5.4003492313486494E-2</c:v>
                </c:pt>
                <c:pt idx="30">
                  <c:v>5.3114526087251507E-2</c:v>
                </c:pt>
                <c:pt idx="31">
                  <c:v>5.2280324175269864E-2</c:v>
                </c:pt>
                <c:pt idx="32">
                  <c:v>5.1496987349089536E-2</c:v>
                </c:pt>
                <c:pt idx="33">
                  <c:v>5.0760720903555989E-2</c:v>
                </c:pt>
                <c:pt idx="34">
                  <c:v>5.0067108950779468E-2</c:v>
                </c:pt>
                <c:pt idx="35">
                  <c:v>4.9414520670050983E-2</c:v>
                </c:pt>
                <c:pt idx="36">
                  <c:v>4.8798034875560115E-2</c:v>
                </c:pt>
                <c:pt idx="37">
                  <c:v>4.8214822125906533E-2</c:v>
                </c:pt>
                <c:pt idx="38">
                  <c:v>4.7661402966295965E-2</c:v>
                </c:pt>
                <c:pt idx="39">
                  <c:v>4.7137208759990674E-2</c:v>
                </c:pt>
                <c:pt idx="40">
                  <c:v>4.6640629941180192E-2</c:v>
                </c:pt>
                <c:pt idx="41">
                  <c:v>4.6166790735711963E-2</c:v>
                </c:pt>
                <c:pt idx="42">
                  <c:v>4.5718517900358843E-2</c:v>
                </c:pt>
                <c:pt idx="43">
                  <c:v>4.5290234180368712E-2</c:v>
                </c:pt>
                <c:pt idx="44">
                  <c:v>4.4882682949508722E-2</c:v>
                </c:pt>
                <c:pt idx="45">
                  <c:v>4.4494008742607352E-2</c:v>
                </c:pt>
                <c:pt idx="46">
                  <c:v>4.4122749523790014E-2</c:v>
                </c:pt>
                <c:pt idx="47">
                  <c:v>4.3768345044925598E-2</c:v>
                </c:pt>
                <c:pt idx="48">
                  <c:v>4.3429328944962514E-2</c:v>
                </c:pt>
                <c:pt idx="49">
                  <c:v>4.3104299693385008E-2</c:v>
                </c:pt>
                <c:pt idx="50">
                  <c:v>4.2793769219135955E-2</c:v>
                </c:pt>
                <c:pt idx="51">
                  <c:v>4.2497011101622545E-2</c:v>
                </c:pt>
                <c:pt idx="52">
                  <c:v>4.2211241940005605E-2</c:v>
                </c:pt>
                <c:pt idx="53">
                  <c:v>4.1937547403297276E-2</c:v>
                </c:pt>
                <c:pt idx="54">
                  <c:v>4.1674359841626707E-2</c:v>
                </c:pt>
                <c:pt idx="55">
                  <c:v>4.1421402360408609E-2</c:v>
                </c:pt>
                <c:pt idx="56">
                  <c:v>4.1178616986561452E-2</c:v>
                </c:pt>
                <c:pt idx="57">
                  <c:v>4.0945332991500188E-2</c:v>
                </c:pt>
                <c:pt idx="58">
                  <c:v>4.0720902332533532E-2</c:v>
                </c:pt>
                <c:pt idx="59">
                  <c:v>4.0504403601341679E-2</c:v>
                </c:pt>
                <c:pt idx="60">
                  <c:v>3.9360338058676773E-2</c:v>
                </c:pt>
                <c:pt idx="61">
                  <c:v>3.8427918801131583E-2</c:v>
                </c:pt>
                <c:pt idx="62">
                  <c:v>3.7654351364651548E-2</c:v>
                </c:pt>
                <c:pt idx="63">
                  <c:v>3.7001529640299922E-2</c:v>
                </c:pt>
                <c:pt idx="64">
                  <c:v>3.6444682535985463E-2</c:v>
                </c:pt>
                <c:pt idx="65">
                  <c:v>3.5962912901792328E-2</c:v>
                </c:pt>
                <c:pt idx="66">
                  <c:v>3.5541193691827545E-2</c:v>
                </c:pt>
                <c:pt idx="67">
                  <c:v>3.5167454472170311E-2</c:v>
                </c:pt>
                <c:pt idx="68">
                  <c:v>3.4833749794809125E-2</c:v>
                </c:pt>
                <c:pt idx="69">
                  <c:v>3.4532195717410098E-2</c:v>
                </c:pt>
                <c:pt idx="70">
                  <c:v>3.4257627143182895E-2</c:v>
                </c:pt>
                <c:pt idx="71">
                  <c:v>3.4005688325226477E-2</c:v>
                </c:pt>
                <c:pt idx="72">
                  <c:v>3.3773040822233528E-2</c:v>
                </c:pt>
                <c:pt idx="73">
                  <c:v>3.3556850292929104E-2</c:v>
                </c:pt>
                <c:pt idx="74">
                  <c:v>3.3355140153505713E-2</c:v>
                </c:pt>
                <c:pt idx="75">
                  <c:v>3.3165902606125376E-2</c:v>
                </c:pt>
                <c:pt idx="76">
                  <c:v>3.2987889457959878E-2</c:v>
                </c:pt>
                <c:pt idx="77">
                  <c:v>3.2819855918799302E-2</c:v>
                </c:pt>
                <c:pt idx="78">
                  <c:v>3.2660821353273251E-2</c:v>
                </c:pt>
                <c:pt idx="79">
                  <c:v>3.2509971842132224E-2</c:v>
                </c:pt>
                <c:pt idx="80">
                  <c:v>3.2229869363214952E-2</c:v>
                </c:pt>
                <c:pt idx="81">
                  <c:v>3.197503786922494E-2</c:v>
                </c:pt>
                <c:pt idx="82">
                  <c:v>3.1741883738119828E-2</c:v>
                </c:pt>
                <c:pt idx="83">
                  <c:v>3.1527698174476114E-2</c:v>
                </c:pt>
                <c:pt idx="84">
                  <c:v>3.1330289812020864E-2</c:v>
                </c:pt>
                <c:pt idx="85">
                  <c:v>3.1147991184359167E-2</c:v>
                </c:pt>
                <c:pt idx="86">
                  <c:v>3.0979262234728411E-2</c:v>
                </c:pt>
                <c:pt idx="87">
                  <c:v>3.0822830870686921E-2</c:v>
                </c:pt>
                <c:pt idx="88">
                  <c:v>3.0677485554977135E-2</c:v>
                </c:pt>
                <c:pt idx="89">
                  <c:v>3.0542380421163459E-2</c:v>
                </c:pt>
                <c:pt idx="90">
                  <c:v>3.0416434504573236E-2</c:v>
                </c:pt>
                <c:pt idx="91">
                  <c:v>3.0299034197586436E-2</c:v>
                </c:pt>
                <c:pt idx="92">
                  <c:v>3.018944335794824E-2</c:v>
                </c:pt>
                <c:pt idx="93">
                  <c:v>3.00869577086776E-2</c:v>
                </c:pt>
                <c:pt idx="94">
                  <c:v>2.9991003746735023E-2</c:v>
                </c:pt>
                <c:pt idx="95">
                  <c:v>2.9984162049749397E-2</c:v>
                </c:pt>
                <c:pt idx="96">
                  <c:v>2.9987330760861509E-2</c:v>
                </c:pt>
                <c:pt idx="97">
                  <c:v>2.9990176038907315E-2</c:v>
                </c:pt>
                <c:pt idx="98">
                  <c:v>2.9992723356322075E-2</c:v>
                </c:pt>
                <c:pt idx="99">
                  <c:v>2.999505785715503E-2</c:v>
                </c:pt>
                <c:pt idx="100">
                  <c:v>2.9997145401326749E-2</c:v>
                </c:pt>
                <c:pt idx="101">
                  <c:v>2.999898595073084E-2</c:v>
                </c:pt>
                <c:pt idx="102">
                  <c:v>3.0000639121931683E-2</c:v>
                </c:pt>
                <c:pt idx="103">
                  <c:v>3.0002130451826224E-2</c:v>
                </c:pt>
                <c:pt idx="104">
                  <c:v>3.0003511056418929E-2</c:v>
                </c:pt>
                <c:pt idx="105">
                  <c:v>3.0004789435289787E-2</c:v>
                </c:pt>
                <c:pt idx="106">
                  <c:v>3.0005871840476837E-2</c:v>
                </c:pt>
                <c:pt idx="107">
                  <c:v>3.0006928707604279E-2</c:v>
                </c:pt>
                <c:pt idx="108">
                  <c:v>3.0007823659154362E-2</c:v>
                </c:pt>
                <c:pt idx="109">
                  <c:v>3.0008718633586427E-2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DF16-4F51-B08C-A5D4058A01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1400000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SOA yields: 1g DHF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421700000000</c:v>
                </c:pt>
                <c:pt idx="2">
                  <c:v>993000000000</c:v>
                </c:pt>
                <c:pt idx="3">
                  <c:v>1544000000000</c:v>
                </c:pt>
                <c:pt idx="4">
                  <c:v>2047000000000</c:v>
                </c:pt>
                <c:pt idx="5">
                  <c:v>2501000000000</c:v>
                </c:pt>
                <c:pt idx="6">
                  <c:v>2910000000000</c:v>
                </c:pt>
                <c:pt idx="7">
                  <c:v>3279000000000</c:v>
                </c:pt>
                <c:pt idx="8">
                  <c:v>3612000000000</c:v>
                </c:pt>
                <c:pt idx="9">
                  <c:v>3913000000000</c:v>
                </c:pt>
                <c:pt idx="10">
                  <c:v>4186000000000</c:v>
                </c:pt>
                <c:pt idx="11">
                  <c:v>4433000000000</c:v>
                </c:pt>
                <c:pt idx="12">
                  <c:v>4659000000000</c:v>
                </c:pt>
                <c:pt idx="13">
                  <c:v>4864000000000</c:v>
                </c:pt>
                <c:pt idx="14">
                  <c:v>5051000000000</c:v>
                </c:pt>
                <c:pt idx="15">
                  <c:v>5222000000000</c:v>
                </c:pt>
                <c:pt idx="16">
                  <c:v>5377000000000</c:v>
                </c:pt>
                <c:pt idx="17">
                  <c:v>5520000000000</c:v>
                </c:pt>
                <c:pt idx="18">
                  <c:v>5650000000000</c:v>
                </c:pt>
                <c:pt idx="19">
                  <c:v>5768000000000</c:v>
                </c:pt>
                <c:pt idx="20">
                  <c:v>5877000000000</c:v>
                </c:pt>
                <c:pt idx="21">
                  <c:v>5975000000000</c:v>
                </c:pt>
                <c:pt idx="22">
                  <c:v>6066000000000</c:v>
                </c:pt>
                <c:pt idx="23">
                  <c:v>6148000000000</c:v>
                </c:pt>
                <c:pt idx="24">
                  <c:v>6222000000000</c:v>
                </c:pt>
                <c:pt idx="25">
                  <c:v>6290000000000</c:v>
                </c:pt>
                <c:pt idx="26">
                  <c:v>6351000000000</c:v>
                </c:pt>
                <c:pt idx="27">
                  <c:v>6407000000000</c:v>
                </c:pt>
                <c:pt idx="28">
                  <c:v>6457000000000</c:v>
                </c:pt>
                <c:pt idx="29">
                  <c:v>6502000000000</c:v>
                </c:pt>
                <c:pt idx="30">
                  <c:v>6542000000000</c:v>
                </c:pt>
                <c:pt idx="31">
                  <c:v>6578000000000</c:v>
                </c:pt>
                <c:pt idx="32">
                  <c:v>6609000000000</c:v>
                </c:pt>
                <c:pt idx="33">
                  <c:v>6637000000000</c:v>
                </c:pt>
                <c:pt idx="34">
                  <c:v>6661000000000</c:v>
                </c:pt>
                <c:pt idx="35">
                  <c:v>6682000000000</c:v>
                </c:pt>
                <c:pt idx="36">
                  <c:v>6699000000000</c:v>
                </c:pt>
                <c:pt idx="37">
                  <c:v>6714000000000</c:v>
                </c:pt>
                <c:pt idx="38">
                  <c:v>6726000000000</c:v>
                </c:pt>
                <c:pt idx="39">
                  <c:v>6735000000000</c:v>
                </c:pt>
                <c:pt idx="40">
                  <c:v>6742000000000</c:v>
                </c:pt>
                <c:pt idx="41">
                  <c:v>6746000000000</c:v>
                </c:pt>
                <c:pt idx="42">
                  <c:v>6748000000000</c:v>
                </c:pt>
                <c:pt idx="43">
                  <c:v>6749000000000</c:v>
                </c:pt>
                <c:pt idx="44">
                  <c:v>6747000000000</c:v>
                </c:pt>
                <c:pt idx="45">
                  <c:v>6744000000000</c:v>
                </c:pt>
                <c:pt idx="46">
                  <c:v>6739000000000</c:v>
                </c:pt>
                <c:pt idx="47">
                  <c:v>6732000000000</c:v>
                </c:pt>
                <c:pt idx="48">
                  <c:v>6724000000000</c:v>
                </c:pt>
                <c:pt idx="49">
                  <c:v>6715000000000</c:v>
                </c:pt>
                <c:pt idx="50">
                  <c:v>6704000000000</c:v>
                </c:pt>
                <c:pt idx="51">
                  <c:v>6692000000000</c:v>
                </c:pt>
                <c:pt idx="52">
                  <c:v>6679000000000</c:v>
                </c:pt>
                <c:pt idx="53">
                  <c:v>6665000000000</c:v>
                </c:pt>
                <c:pt idx="54">
                  <c:v>6650000000000</c:v>
                </c:pt>
                <c:pt idx="55">
                  <c:v>6634000000000</c:v>
                </c:pt>
                <c:pt idx="56">
                  <c:v>6617000000000</c:v>
                </c:pt>
                <c:pt idx="57">
                  <c:v>6599000000000</c:v>
                </c:pt>
                <c:pt idx="58">
                  <c:v>6581000000000</c:v>
                </c:pt>
                <c:pt idx="59">
                  <c:v>6561000000000</c:v>
                </c:pt>
                <c:pt idx="60">
                  <c:v>6542000000000</c:v>
                </c:pt>
                <c:pt idx="61">
                  <c:v>6410000000000</c:v>
                </c:pt>
                <c:pt idx="62">
                  <c:v>6264000000000</c:v>
                </c:pt>
                <c:pt idx="63">
                  <c:v>6109000000000</c:v>
                </c:pt>
                <c:pt idx="64">
                  <c:v>5949000000000</c:v>
                </c:pt>
                <c:pt idx="65">
                  <c:v>5787000000000</c:v>
                </c:pt>
                <c:pt idx="66">
                  <c:v>5626000000000</c:v>
                </c:pt>
                <c:pt idx="67">
                  <c:v>5467000000000</c:v>
                </c:pt>
                <c:pt idx="68">
                  <c:v>5312000000000</c:v>
                </c:pt>
                <c:pt idx="69">
                  <c:v>5161000000000</c:v>
                </c:pt>
                <c:pt idx="70">
                  <c:v>5015000000000</c:v>
                </c:pt>
                <c:pt idx="71">
                  <c:v>4873000000000</c:v>
                </c:pt>
                <c:pt idx="72">
                  <c:v>4738000000000</c:v>
                </c:pt>
                <c:pt idx="73">
                  <c:v>4607000000000</c:v>
                </c:pt>
                <c:pt idx="74">
                  <c:v>4482000000000</c:v>
                </c:pt>
                <c:pt idx="75">
                  <c:v>4363000000000</c:v>
                </c:pt>
                <c:pt idx="76">
                  <c:v>4249000000000</c:v>
                </c:pt>
                <c:pt idx="77">
                  <c:v>4140000000000</c:v>
                </c:pt>
                <c:pt idx="78">
                  <c:v>4036000000000</c:v>
                </c:pt>
                <c:pt idx="79">
                  <c:v>3937000000000</c:v>
                </c:pt>
                <c:pt idx="80">
                  <c:v>3842000000000</c:v>
                </c:pt>
                <c:pt idx="81">
                  <c:v>3667000000000</c:v>
                </c:pt>
                <c:pt idx="82">
                  <c:v>3508000000000</c:v>
                </c:pt>
                <c:pt idx="83">
                  <c:v>3364000000000</c:v>
                </c:pt>
                <c:pt idx="84">
                  <c:v>3234000000000</c:v>
                </c:pt>
                <c:pt idx="85">
                  <c:v>3116000000000</c:v>
                </c:pt>
                <c:pt idx="86">
                  <c:v>3010000000000</c:v>
                </c:pt>
                <c:pt idx="87">
                  <c:v>2914000000000</c:v>
                </c:pt>
                <c:pt idx="88">
                  <c:v>2827000000000</c:v>
                </c:pt>
                <c:pt idx="89">
                  <c:v>2748000000000</c:v>
                </c:pt>
                <c:pt idx="90">
                  <c:v>2677000000000</c:v>
                </c:pt>
                <c:pt idx="91">
                  <c:v>2612000000000</c:v>
                </c:pt>
                <c:pt idx="92">
                  <c:v>2554000000000</c:v>
                </c:pt>
                <c:pt idx="93">
                  <c:v>2501000000000</c:v>
                </c:pt>
                <c:pt idx="94">
                  <c:v>2452000000000</c:v>
                </c:pt>
                <c:pt idx="95">
                  <c:v>2408000000000</c:v>
                </c:pt>
                <c:pt idx="96">
                  <c:v>2358000000000</c:v>
                </c:pt>
                <c:pt idx="97">
                  <c:v>2312000000000</c:v>
                </c:pt>
                <c:pt idx="98">
                  <c:v>2271000000000</c:v>
                </c:pt>
                <c:pt idx="99">
                  <c:v>2235000000000</c:v>
                </c:pt>
                <c:pt idx="100">
                  <c:v>2202000000000</c:v>
                </c:pt>
                <c:pt idx="101">
                  <c:v>2172000000000</c:v>
                </c:pt>
                <c:pt idx="102">
                  <c:v>2146000000000</c:v>
                </c:pt>
                <c:pt idx="103">
                  <c:v>2122000000000</c:v>
                </c:pt>
                <c:pt idx="104">
                  <c:v>2101000000000</c:v>
                </c:pt>
                <c:pt idx="105">
                  <c:v>2081000000000</c:v>
                </c:pt>
                <c:pt idx="106">
                  <c:v>2064000000000</c:v>
                </c:pt>
                <c:pt idx="107">
                  <c:v>2048000000000</c:v>
                </c:pt>
                <c:pt idx="108">
                  <c:v>2034000000000</c:v>
                </c:pt>
                <c:pt idx="109">
                  <c:v>2021000000000</c:v>
                </c:pt>
                <c:pt idx="110">
                  <c:v>2009000000000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5FA-4F3A-9419-78EBA8A6D1F8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1150400000000</c:v>
                </c:pt>
                <c:pt idx="2">
                  <c:v>2143400000000</c:v>
                </c:pt>
                <c:pt idx="3">
                  <c:v>2955400000000</c:v>
                </c:pt>
                <c:pt idx="4">
                  <c:v>3636400000000</c:v>
                </c:pt>
                <c:pt idx="5">
                  <c:v>4220300000000</c:v>
                </c:pt>
                <c:pt idx="6">
                  <c:v>4730100000000</c:v>
                </c:pt>
                <c:pt idx="7">
                  <c:v>5180600000000</c:v>
                </c:pt>
                <c:pt idx="8">
                  <c:v>5582500000000</c:v>
                </c:pt>
                <c:pt idx="9">
                  <c:v>5944900000000</c:v>
                </c:pt>
                <c:pt idx="10">
                  <c:v>6273800000000</c:v>
                </c:pt>
                <c:pt idx="11">
                  <c:v>6574300000000</c:v>
                </c:pt>
                <c:pt idx="12">
                  <c:v>6848900000000</c:v>
                </c:pt>
                <c:pt idx="13">
                  <c:v>7101400000000</c:v>
                </c:pt>
                <c:pt idx="14">
                  <c:v>7332900000000</c:v>
                </c:pt>
                <c:pt idx="15">
                  <c:v>7547300000000</c:v>
                </c:pt>
                <c:pt idx="16">
                  <c:v>7746400000000</c:v>
                </c:pt>
                <c:pt idx="17">
                  <c:v>7930800000000</c:v>
                </c:pt>
                <c:pt idx="18">
                  <c:v>8103500000000</c:v>
                </c:pt>
                <c:pt idx="19">
                  <c:v>8265300000000</c:v>
                </c:pt>
                <c:pt idx="20">
                  <c:v>8416500000000</c:v>
                </c:pt>
                <c:pt idx="21">
                  <c:v>8558900000000</c:v>
                </c:pt>
                <c:pt idx="22">
                  <c:v>8693200000000</c:v>
                </c:pt>
                <c:pt idx="23">
                  <c:v>8820100000000</c:v>
                </c:pt>
                <c:pt idx="24">
                  <c:v>8940100000000</c:v>
                </c:pt>
                <c:pt idx="25">
                  <c:v>9053800000000</c:v>
                </c:pt>
                <c:pt idx="26">
                  <c:v>9160400000000</c:v>
                </c:pt>
                <c:pt idx="27">
                  <c:v>9260900000000</c:v>
                </c:pt>
                <c:pt idx="28">
                  <c:v>9356600000000</c:v>
                </c:pt>
                <c:pt idx="29">
                  <c:v>9447700000000</c:v>
                </c:pt>
                <c:pt idx="30">
                  <c:v>9534400000000</c:v>
                </c:pt>
                <c:pt idx="31">
                  <c:v>9617200000000</c:v>
                </c:pt>
                <c:pt idx="32">
                  <c:v>9696000000000</c:v>
                </c:pt>
                <c:pt idx="33">
                  <c:v>9771500000000</c:v>
                </c:pt>
                <c:pt idx="34">
                  <c:v>9843500000000</c:v>
                </c:pt>
                <c:pt idx="35">
                  <c:v>9912400000000</c:v>
                </c:pt>
                <c:pt idx="36">
                  <c:v>9978300000000</c:v>
                </c:pt>
                <c:pt idx="37">
                  <c:v>10041500000000</c:v>
                </c:pt>
                <c:pt idx="38">
                  <c:v>10101800000000</c:v>
                </c:pt>
                <c:pt idx="39">
                  <c:v>10159900000000</c:v>
                </c:pt>
                <c:pt idx="40">
                  <c:v>10215400000000</c:v>
                </c:pt>
                <c:pt idx="41">
                  <c:v>10268900000000</c:v>
                </c:pt>
                <c:pt idx="42">
                  <c:v>10320100000000</c:v>
                </c:pt>
                <c:pt idx="43">
                  <c:v>10369400000000</c:v>
                </c:pt>
                <c:pt idx="44">
                  <c:v>10416700000000</c:v>
                </c:pt>
                <c:pt idx="45">
                  <c:v>10462400000000</c:v>
                </c:pt>
                <c:pt idx="46">
                  <c:v>10506200000000</c:v>
                </c:pt>
                <c:pt idx="47">
                  <c:v>10548500000000</c:v>
                </c:pt>
                <c:pt idx="48">
                  <c:v>10589200000000</c:v>
                </c:pt>
                <c:pt idx="49">
                  <c:v>10628500000000</c:v>
                </c:pt>
                <c:pt idx="50">
                  <c:v>10666200000000</c:v>
                </c:pt>
                <c:pt idx="51">
                  <c:v>10702800000000</c:v>
                </c:pt>
                <c:pt idx="52">
                  <c:v>10738100000000</c:v>
                </c:pt>
                <c:pt idx="53">
                  <c:v>10772300000000</c:v>
                </c:pt>
                <c:pt idx="54">
                  <c:v>10805200000000</c:v>
                </c:pt>
                <c:pt idx="55">
                  <c:v>10837100000000</c:v>
                </c:pt>
                <c:pt idx="56">
                  <c:v>10867900000000</c:v>
                </c:pt>
                <c:pt idx="57">
                  <c:v>10897700000000</c:v>
                </c:pt>
                <c:pt idx="58">
                  <c:v>10926600000000</c:v>
                </c:pt>
                <c:pt idx="59">
                  <c:v>10954500000000</c:v>
                </c:pt>
                <c:pt idx="60">
                  <c:v>10981500000000</c:v>
                </c:pt>
                <c:pt idx="61">
                  <c:v>11127070000000</c:v>
                </c:pt>
                <c:pt idx="62">
                  <c:v>11248920000000</c:v>
                </c:pt>
                <c:pt idx="63">
                  <c:v>11352200000000</c:v>
                </c:pt>
                <c:pt idx="64">
                  <c:v>11440790000000</c:v>
                </c:pt>
                <c:pt idx="65">
                  <c:v>11517680000000</c:v>
                </c:pt>
                <c:pt idx="66">
                  <c:v>11585150000000</c:v>
                </c:pt>
                <c:pt idx="67">
                  <c:v>11644970000000</c:v>
                </c:pt>
                <c:pt idx="68">
                  <c:v>11698340000000</c:v>
                </c:pt>
                <c:pt idx="69">
                  <c:v>11746520000000</c:v>
                </c:pt>
                <c:pt idx="70">
                  <c:v>11790420000000</c:v>
                </c:pt>
                <c:pt idx="71">
                  <c:v>11830700000000</c:v>
                </c:pt>
                <c:pt idx="72">
                  <c:v>11867980000000</c:v>
                </c:pt>
                <c:pt idx="73">
                  <c:v>11902620000000</c:v>
                </c:pt>
                <c:pt idx="74">
                  <c:v>11934990000000</c:v>
                </c:pt>
                <c:pt idx="75">
                  <c:v>11965390000000</c:v>
                </c:pt>
                <c:pt idx="76">
                  <c:v>11994060000000</c:v>
                </c:pt>
                <c:pt idx="77">
                  <c:v>12021180000000</c:v>
                </c:pt>
                <c:pt idx="78">
                  <c:v>12046920000000</c:v>
                </c:pt>
                <c:pt idx="79">
                  <c:v>12071400000000</c:v>
                </c:pt>
                <c:pt idx="80">
                  <c:v>12094740000000</c:v>
                </c:pt>
                <c:pt idx="81">
                  <c:v>12138410000000</c:v>
                </c:pt>
                <c:pt idx="82">
                  <c:v>12178520000000</c:v>
                </c:pt>
                <c:pt idx="83">
                  <c:v>12215770000000</c:v>
                </c:pt>
                <c:pt idx="84">
                  <c:v>12250260000000</c:v>
                </c:pt>
                <c:pt idx="85">
                  <c:v>12282260000000</c:v>
                </c:pt>
                <c:pt idx="86">
                  <c:v>12312010000000</c:v>
                </c:pt>
                <c:pt idx="87">
                  <c:v>12339710000000</c:v>
                </c:pt>
                <c:pt idx="88">
                  <c:v>12365550000000</c:v>
                </c:pt>
                <c:pt idx="89">
                  <c:v>12389670000000</c:v>
                </c:pt>
                <c:pt idx="90">
                  <c:v>12412220000000</c:v>
                </c:pt>
                <c:pt idx="91">
                  <c:v>12433330000000</c:v>
                </c:pt>
                <c:pt idx="92">
                  <c:v>12453090000000</c:v>
                </c:pt>
                <c:pt idx="93">
                  <c:v>12471630000000</c:v>
                </c:pt>
                <c:pt idx="94">
                  <c:v>12489030000000</c:v>
                </c:pt>
                <c:pt idx="95">
                  <c:v>12505370000000</c:v>
                </c:pt>
                <c:pt idx="96">
                  <c:v>12504750000000</c:v>
                </c:pt>
                <c:pt idx="97">
                  <c:v>12504180000000</c:v>
                </c:pt>
                <c:pt idx="98">
                  <c:v>12503680000000</c:v>
                </c:pt>
                <c:pt idx="99">
                  <c:v>12503230000000</c:v>
                </c:pt>
                <c:pt idx="100">
                  <c:v>12502820000000</c:v>
                </c:pt>
                <c:pt idx="101">
                  <c:v>12502450000000</c:v>
                </c:pt>
                <c:pt idx="102">
                  <c:v>12502120000000</c:v>
                </c:pt>
                <c:pt idx="103">
                  <c:v>12501820000000</c:v>
                </c:pt>
                <c:pt idx="104">
                  <c:v>12501550000000</c:v>
                </c:pt>
                <c:pt idx="105">
                  <c:v>12501310000000</c:v>
                </c:pt>
                <c:pt idx="106">
                  <c:v>12501090000000</c:v>
                </c:pt>
                <c:pt idx="107">
                  <c:v>12500900000000</c:v>
                </c:pt>
                <c:pt idx="108">
                  <c:v>12500720000000</c:v>
                </c:pt>
                <c:pt idx="109">
                  <c:v>12500560000000</c:v>
                </c:pt>
                <c:pt idx="110">
                  <c:v>12500410000000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5FA-4F3A-9419-78EBA8A6D1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0.43752609545008408</c:v>
                </c:pt>
                <c:pt idx="1">
                  <c:v>0.55230847601385702</c:v>
                </c:pt>
                <c:pt idx="2">
                  <c:v>0.62329537412835911</c:v>
                </c:pt>
                <c:pt idx="3">
                  <c:v>0.67211216254044415</c:v>
                </c:pt>
                <c:pt idx="4">
                  <c:v>0.70828378159898997</c:v>
                </c:pt>
                <c:pt idx="5">
                  <c:v>0.73528757892108665</c:v>
                </c:pt>
                <c:pt idx="6">
                  <c:v>0.75712463778019901</c:v>
                </c:pt>
                <c:pt idx="7">
                  <c:v>0.77425855938569088</c:v>
                </c:pt>
                <c:pt idx="8">
                  <c:v>0.78785586298618759</c:v>
                </c:pt>
                <c:pt idx="9">
                  <c:v>0.79896755550454157</c:v>
                </c:pt>
                <c:pt idx="10">
                  <c:v>0.80796068095770424</c:v>
                </c:pt>
                <c:pt idx="11">
                  <c:v>0.81536109340628526</c:v>
                </c:pt>
                <c:pt idx="12">
                  <c:v>0.82141228780674369</c:v>
                </c:pt>
                <c:pt idx="13">
                  <c:v>0.82618442755550192</c:v>
                </c:pt>
                <c:pt idx="14">
                  <c:v>0.83019136805950344</c:v>
                </c:pt>
                <c:pt idx="15">
                  <c:v>0.83332951960033863</c:v>
                </c:pt>
                <c:pt idx="16">
                  <c:v>0.83561925962720751</c:v>
                </c:pt>
                <c:pt idx="17">
                  <c:v>0.83755224630913383</c:v>
                </c:pt>
                <c:pt idx="18">
                  <c:v>0.83871940453458338</c:v>
                </c:pt>
                <c:pt idx="19">
                  <c:v>0.83913952631763034</c:v>
                </c:pt>
                <c:pt idx="20">
                  <c:v>0.83936961873329408</c:v>
                </c:pt>
                <c:pt idx="21">
                  <c:v>0.83901134293420832</c:v>
                </c:pt>
                <c:pt idx="22">
                  <c:v>0.83835995743657543</c:v>
                </c:pt>
                <c:pt idx="23">
                  <c:v>0.83737949154354296</c:v>
                </c:pt>
                <c:pt idx="24">
                  <c:v>0.83602538179349317</c:v>
                </c:pt>
                <c:pt idx="25">
                  <c:v>0.83470501245175277</c:v>
                </c:pt>
                <c:pt idx="26">
                  <c:v>0.83300429418475042</c:v>
                </c:pt>
                <c:pt idx="27">
                  <c:v>0.83113333101935327</c:v>
                </c:pt>
                <c:pt idx="28">
                  <c:v>0.82907689353635405</c:v>
                </c:pt>
                <c:pt idx="29">
                  <c:v>0.8268199775716093</c:v>
                </c:pt>
                <c:pt idx="30">
                  <c:v>0.82432204865259107</c:v>
                </c:pt>
                <c:pt idx="31">
                  <c:v>0.82190027959658096</c:v>
                </c:pt>
                <c:pt idx="32">
                  <c:v>0.81918796507013314</c:v>
                </c:pt>
                <c:pt idx="33">
                  <c:v>0.81620564590285694</c:v>
                </c:pt>
                <c:pt idx="34">
                  <c:v>0.81322210995627076</c:v>
                </c:pt>
                <c:pt idx="35">
                  <c:v>0.81022648171934197</c:v>
                </c:pt>
                <c:pt idx="36">
                  <c:v>0.80719219786620378</c:v>
                </c:pt>
                <c:pt idx="37">
                  <c:v>0.80384020592908878</c:v>
                </c:pt>
                <c:pt idx="38">
                  <c:v>0.80040975030849271</c:v>
                </c:pt>
                <c:pt idx="39">
                  <c:v>0.79722116139006194</c:v>
                </c:pt>
                <c:pt idx="40">
                  <c:v>0.79364470069982496</c:v>
                </c:pt>
                <c:pt idx="41">
                  <c:v>0.79028140056480312</c:v>
                </c:pt>
                <c:pt idx="42">
                  <c:v>0.78680980475678652</c:v>
                </c:pt>
                <c:pt idx="43">
                  <c:v>0.78323707022809741</c:v>
                </c:pt>
                <c:pt idx="44">
                  <c:v>0.77953271543516078</c:v>
                </c:pt>
                <c:pt idx="45">
                  <c:v>0.77600089228195057</c:v>
                </c:pt>
                <c:pt idx="46">
                  <c:v>0.7723273981646902</c:v>
                </c:pt>
                <c:pt idx="47">
                  <c:v>0.76851962727228174</c:v>
                </c:pt>
                <c:pt idx="48">
                  <c:v>0.76484174762977442</c:v>
                </c:pt>
                <c:pt idx="49">
                  <c:v>0.76102740289683979</c:v>
                </c:pt>
                <c:pt idx="50">
                  <c:v>0.75731775375354915</c:v>
                </c:pt>
                <c:pt idx="51">
                  <c:v>0.75372462772452298</c:v>
                </c:pt>
                <c:pt idx="52">
                  <c:v>0.74968162603265054</c:v>
                </c:pt>
                <c:pt idx="53">
                  <c:v>0.74602810153727284</c:v>
                </c:pt>
                <c:pt idx="54">
                  <c:v>0.7421918961597993</c:v>
                </c:pt>
                <c:pt idx="55">
                  <c:v>0.73845294426855068</c:v>
                </c:pt>
                <c:pt idx="56">
                  <c:v>0.73453069920100644</c:v>
                </c:pt>
                <c:pt idx="57">
                  <c:v>0.73069002693879437</c:v>
                </c:pt>
                <c:pt idx="58">
                  <c:v>0.72693597115487296</c:v>
                </c:pt>
                <c:pt idx="59">
                  <c:v>0.72326025986274012</c:v>
                </c:pt>
                <c:pt idx="60">
                  <c:v>0.70048603719333646</c:v>
                </c:pt>
                <c:pt idx="61">
                  <c:v>0.67815014696574061</c:v>
                </c:pt>
                <c:pt idx="62">
                  <c:v>0.65632267777471065</c:v>
                </c:pt>
                <c:pt idx="63">
                  <c:v>0.63544504763972487</c:v>
                </c:pt>
                <c:pt idx="64">
                  <c:v>0.61499845243015183</c:v>
                </c:pt>
                <c:pt idx="65">
                  <c:v>0.59530669905744293</c:v>
                </c:pt>
                <c:pt idx="66">
                  <c:v>0.57673007732414527</c:v>
                </c:pt>
                <c:pt idx="67">
                  <c:v>0.55865118405597447</c:v>
                </c:pt>
                <c:pt idx="68">
                  <c:v>0.54147982137635464</c:v>
                </c:pt>
                <c:pt idx="69">
                  <c:v>0.52514165103962196</c:v>
                </c:pt>
                <c:pt idx="70">
                  <c:v>0.50958123475870187</c:v>
                </c:pt>
                <c:pt idx="71">
                  <c:v>0.49475056562459352</c:v>
                </c:pt>
                <c:pt idx="72">
                  <c:v>0.48061703528595756</c:v>
                </c:pt>
                <c:pt idx="73">
                  <c:v>0.46715071149634124</c:v>
                </c:pt>
                <c:pt idx="74">
                  <c:v>0.45432712338005576</c:v>
                </c:pt>
                <c:pt idx="75">
                  <c:v>0.44212621767705385</c:v>
                </c:pt>
                <c:pt idx="76">
                  <c:v>0.43077826539419539</c:v>
                </c:pt>
                <c:pt idx="77">
                  <c:v>0.41977536680473843</c:v>
                </c:pt>
                <c:pt idx="78">
                  <c:v>0.40935288949878867</c:v>
                </c:pt>
                <c:pt idx="79">
                  <c:v>0.39950008794537206</c:v>
                </c:pt>
                <c:pt idx="80">
                  <c:v>0.38122263771110504</c:v>
                </c:pt>
                <c:pt idx="81">
                  <c:v>0.36464190285999265</c:v>
                </c:pt>
                <c:pt idx="82">
                  <c:v>0.34994914673012645</c:v>
                </c:pt>
                <c:pt idx="83">
                  <c:v>0.33663043942458831</c:v>
                </c:pt>
                <c:pt idx="84">
                  <c:v>0.32441688707812927</c:v>
                </c:pt>
                <c:pt idx="85">
                  <c:v>0.31352697418894021</c:v>
                </c:pt>
                <c:pt idx="86">
                  <c:v>0.30370016454102311</c:v>
                </c:pt>
                <c:pt idx="87">
                  <c:v>0.29491989464260215</c:v>
                </c:pt>
                <c:pt idx="88">
                  <c:v>0.28693330584557447</c:v>
                </c:pt>
                <c:pt idx="89">
                  <c:v>0.2797290703921006</c:v>
                </c:pt>
                <c:pt idx="90">
                  <c:v>0.27305907329099538</c:v>
                </c:pt>
                <c:pt idx="91">
                  <c:v>0.26715424812384814</c:v>
                </c:pt>
                <c:pt idx="92">
                  <c:v>0.26176876950073791</c:v>
                </c:pt>
                <c:pt idx="93">
                  <c:v>0.256897100633176</c:v>
                </c:pt>
                <c:pt idx="94">
                  <c:v>0.25253414889966591</c:v>
                </c:pt>
                <c:pt idx="95">
                  <c:v>0.2475715478218509</c:v>
                </c:pt>
                <c:pt idx="96">
                  <c:v>0.24331824862196114</c:v>
                </c:pt>
                <c:pt idx="97">
                  <c:v>0.23930015411130273</c:v>
                </c:pt>
                <c:pt idx="98">
                  <c:v>0.23594422759530329</c:v>
                </c:pt>
                <c:pt idx="99">
                  <c:v>0.23282426253522254</c:v>
                </c:pt>
                <c:pt idx="100">
                  <c:v>0.23001139833743733</c:v>
                </c:pt>
                <c:pt idx="101">
                  <c:v>0.2274819932258362</c:v>
                </c:pt>
                <c:pt idx="102">
                  <c:v>0.22521257747888751</c:v>
                </c:pt>
                <c:pt idx="103">
                  <c:v>0.22315579190853907</c:v>
                </c:pt>
                <c:pt idx="104">
                  <c:v>0.22131166509908673</c:v>
                </c:pt>
                <c:pt idx="105">
                  <c:v>0.21963300231730748</c:v>
                </c:pt>
                <c:pt idx="106">
                  <c:v>0.21811964587279412</c:v>
                </c:pt>
                <c:pt idx="107">
                  <c:v>0.21674826231843228</c:v>
                </c:pt>
                <c:pt idx="108">
                  <c:v>0.21549498967289721</c:v>
                </c:pt>
                <c:pt idx="109">
                  <c:v>0.21436000996924812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5FA-4F3A-9419-78EBA8A6D1F8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0.3665681502086231</c:v>
                </c:pt>
                <c:pt idx="1">
                  <c:v>0.46328263506578332</c:v>
                </c:pt>
                <c:pt idx="2">
                  <c:v>0.52243351153820128</c:v>
                </c:pt>
                <c:pt idx="3">
                  <c:v>0.56291937080629195</c:v>
                </c:pt>
                <c:pt idx="4">
                  <c:v>0.59261189962798855</c:v>
                </c:pt>
                <c:pt idx="5">
                  <c:v>0.6152089807826473</c:v>
                </c:pt>
                <c:pt idx="6">
                  <c:v>0.63293826969849054</c:v>
                </c:pt>
                <c:pt idx="7">
                  <c:v>0.64702194357366771</c:v>
                </c:pt>
                <c:pt idx="8">
                  <c:v>0.65821123988628905</c:v>
                </c:pt>
                <c:pt idx="9">
                  <c:v>0.66721922917530041</c:v>
                </c:pt>
                <c:pt idx="10">
                  <c:v>0.67429232009491502</c:v>
                </c:pt>
                <c:pt idx="11">
                  <c:v>0.6802552234665421</c:v>
                </c:pt>
                <c:pt idx="12">
                  <c:v>0.68493536485763373</c:v>
                </c:pt>
                <c:pt idx="13">
                  <c:v>0.68881342988449312</c:v>
                </c:pt>
                <c:pt idx="14">
                  <c:v>0.69190306467213436</c:v>
                </c:pt>
                <c:pt idx="15">
                  <c:v>0.6941288856759269</c:v>
                </c:pt>
                <c:pt idx="16">
                  <c:v>0.69602057799969741</c:v>
                </c:pt>
                <c:pt idx="17">
                  <c:v>0.69722959215153946</c:v>
                </c:pt>
                <c:pt idx="18">
                  <c:v>0.69785730705479532</c:v>
                </c:pt>
                <c:pt idx="19">
                  <c:v>0.69827125289609693</c:v>
                </c:pt>
                <c:pt idx="20">
                  <c:v>0.69810372828284006</c:v>
                </c:pt>
                <c:pt idx="21">
                  <c:v>0.69778677587079552</c:v>
                </c:pt>
                <c:pt idx="22">
                  <c:v>0.69704425119896596</c:v>
                </c:pt>
                <c:pt idx="23">
                  <c:v>0.69596536951488241</c:v>
                </c:pt>
                <c:pt idx="24">
                  <c:v>0.69473591199275442</c:v>
                </c:pt>
                <c:pt idx="25">
                  <c:v>0.69331033579319679</c:v>
                </c:pt>
                <c:pt idx="26">
                  <c:v>0.69183340712025831</c:v>
                </c:pt>
                <c:pt idx="27">
                  <c:v>0.69010110510228073</c:v>
                </c:pt>
                <c:pt idx="28">
                  <c:v>0.6882098288472327</c:v>
                </c:pt>
                <c:pt idx="29">
                  <c:v>0.68614700453096156</c:v>
                </c:pt>
                <c:pt idx="30">
                  <c:v>0.68398286403527009</c:v>
                </c:pt>
                <c:pt idx="31">
                  <c:v>0.68162128712871284</c:v>
                </c:pt>
                <c:pt idx="32">
                  <c:v>0.67922018113902671</c:v>
                </c:pt>
                <c:pt idx="33">
                  <c:v>0.67669020165591509</c:v>
                </c:pt>
                <c:pt idx="34">
                  <c:v>0.67410516121221908</c:v>
                </c:pt>
                <c:pt idx="35">
                  <c:v>0.67135684435224441</c:v>
                </c:pt>
                <c:pt idx="36">
                  <c:v>0.66862520539759995</c:v>
                </c:pt>
                <c:pt idx="37">
                  <c:v>0.6658219327248609</c:v>
                </c:pt>
                <c:pt idx="38">
                  <c:v>0.6629002253959192</c:v>
                </c:pt>
                <c:pt idx="39">
                  <c:v>0.65998394580731057</c:v>
                </c:pt>
                <c:pt idx="40">
                  <c:v>0.65693501738258231</c:v>
                </c:pt>
                <c:pt idx="41">
                  <c:v>0.65386963304619139</c:v>
                </c:pt>
                <c:pt idx="42">
                  <c:v>0.65085733022161363</c:v>
                </c:pt>
                <c:pt idx="43">
                  <c:v>0.64770992732823252</c:v>
                </c:pt>
                <c:pt idx="44">
                  <c:v>0.64459397461385537</c:v>
                </c:pt>
                <c:pt idx="45">
                  <c:v>0.64143077420951433</c:v>
                </c:pt>
                <c:pt idx="46">
                  <c:v>0.63819500402900886</c:v>
                </c:pt>
                <c:pt idx="47">
                  <c:v>0.63498659011067882</c:v>
                </c:pt>
                <c:pt idx="48">
                  <c:v>0.63179188032177636</c:v>
                </c:pt>
                <c:pt idx="49">
                  <c:v>0.62852749807804087</c:v>
                </c:pt>
                <c:pt idx="50">
                  <c:v>0.62525694210860705</c:v>
                </c:pt>
                <c:pt idx="51">
                  <c:v>0.62199085499296891</c:v>
                </c:pt>
                <c:pt idx="52">
                  <c:v>0.61871652293382096</c:v>
                </c:pt>
                <c:pt idx="53">
                  <c:v>0.61544441565172325</c:v>
                </c:pt>
                <c:pt idx="54">
                  <c:v>0.61215638870177447</c:v>
                </c:pt>
                <c:pt idx="55">
                  <c:v>0.60885727693482639</c:v>
                </c:pt>
                <c:pt idx="56">
                  <c:v>0.60554061866265363</c:v>
                </c:pt>
                <c:pt idx="57">
                  <c:v>0.60229165522669448</c:v>
                </c:pt>
                <c:pt idx="58">
                  <c:v>0.59893194577570863</c:v>
                </c:pt>
                <c:pt idx="59">
                  <c:v>0.59572918089514182</c:v>
                </c:pt>
                <c:pt idx="60">
                  <c:v>0.57607258694337327</c:v>
                </c:pt>
                <c:pt idx="61">
                  <c:v>0.5568534579319615</c:v>
                </c:pt>
                <c:pt idx="62">
                  <c:v>0.53813357763252934</c:v>
                </c:pt>
                <c:pt idx="63">
                  <c:v>0.51998157469895001</c:v>
                </c:pt>
                <c:pt idx="64">
                  <c:v>0.50244493682755553</c:v>
                </c:pt>
                <c:pt idx="65">
                  <c:v>0.48562167947760709</c:v>
                </c:pt>
                <c:pt idx="66">
                  <c:v>0.46947308580442887</c:v>
                </c:pt>
                <c:pt idx="67">
                  <c:v>0.45408151925828794</c:v>
                </c:pt>
                <c:pt idx="68">
                  <c:v>0.43936416913264525</c:v>
                </c:pt>
                <c:pt idx="69">
                  <c:v>0.42534532272811315</c:v>
                </c:pt>
                <c:pt idx="70">
                  <c:v>0.4118944779260737</c:v>
                </c:pt>
                <c:pt idx="71">
                  <c:v>0.3992254789778884</c:v>
                </c:pt>
                <c:pt idx="72">
                  <c:v>0.38705763941048271</c:v>
                </c:pt>
                <c:pt idx="73">
                  <c:v>0.37553445792581308</c:v>
                </c:pt>
                <c:pt idx="74">
                  <c:v>0.36463500145001543</c:v>
                </c:pt>
                <c:pt idx="75">
                  <c:v>0.3542586913855692</c:v>
                </c:pt>
                <c:pt idx="76">
                  <c:v>0.34439214785902883</c:v>
                </c:pt>
                <c:pt idx="77">
                  <c:v>0.33502339187111724</c:v>
                </c:pt>
                <c:pt idx="78">
                  <c:v>0.32614278376990241</c:v>
                </c:pt>
                <c:pt idx="79">
                  <c:v>0.31765875082887274</c:v>
                </c:pt>
                <c:pt idx="80">
                  <c:v>0.30209887456429629</c:v>
                </c:pt>
                <c:pt idx="81">
                  <c:v>0.28804813721207501</c:v>
                </c:pt>
                <c:pt idx="82">
                  <c:v>0.27538174016046468</c:v>
                </c:pt>
                <c:pt idx="83">
                  <c:v>0.26399439685361781</c:v>
                </c:pt>
                <c:pt idx="84">
                  <c:v>0.25369923776243136</c:v>
                </c:pt>
                <c:pt idx="85">
                  <c:v>0.24447673450557628</c:v>
                </c:pt>
                <c:pt idx="86">
                  <c:v>0.23614817528126675</c:v>
                </c:pt>
                <c:pt idx="87">
                  <c:v>0.22861902624630526</c:v>
                </c:pt>
                <c:pt idx="88">
                  <c:v>0.22179767499860772</c:v>
                </c:pt>
                <c:pt idx="89">
                  <c:v>0.21567455298085275</c:v>
                </c:pt>
                <c:pt idx="90">
                  <c:v>0.21008048527626952</c:v>
                </c:pt>
                <c:pt idx="91">
                  <c:v>0.20508966047784125</c:v>
                </c:pt>
                <c:pt idx="92">
                  <c:v>0.20053513454135505</c:v>
                </c:pt>
                <c:pt idx="93">
                  <c:v>0.19633230122755729</c:v>
                </c:pt>
                <c:pt idx="94">
                  <c:v>0.19255727739363171</c:v>
                </c:pt>
                <c:pt idx="95">
                  <c:v>0.18856834402926886</c:v>
                </c:pt>
                <c:pt idx="96">
                  <c:v>0.18489817005193462</c:v>
                </c:pt>
                <c:pt idx="97">
                  <c:v>0.18162652914981831</c:v>
                </c:pt>
                <c:pt idx="98">
                  <c:v>0.17875381001549201</c:v>
                </c:pt>
                <c:pt idx="99">
                  <c:v>0.17612026726770441</c:v>
                </c:pt>
                <c:pt idx="100">
                  <c:v>0.17372594971385608</c:v>
                </c:pt>
                <c:pt idx="101">
                  <c:v>0.1716508880093936</c:v>
                </c:pt>
                <c:pt idx="102">
                  <c:v>0.16973528654227946</c:v>
                </c:pt>
                <c:pt idx="103">
                  <c:v>0.16805916066407767</c:v>
                </c:pt>
                <c:pt idx="104">
                  <c:v>0.16646255472426491</c:v>
                </c:pt>
                <c:pt idx="105">
                  <c:v>0.16510560279143657</c:v>
                </c:pt>
                <c:pt idx="106">
                  <c:v>0.16382820436928541</c:v>
                </c:pt>
                <c:pt idx="107">
                  <c:v>0.1627106278678348</c:v>
                </c:pt>
                <c:pt idx="108">
                  <c:v>0.1616727570604837</c:v>
                </c:pt>
                <c:pt idx="109">
                  <c:v>0.16071472855690333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5FA-4F3A-9419-78EBA8A6D1F8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430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0.65245171550371039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5FA-4F3A-9419-78EBA8A6D1F8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430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0.53971490833483271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5FA-4F3A-9419-78EBA8A6D1F8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0.23886126564673157</c:v>
                </c:pt>
                <c:pt idx="1">
                  <c:v>0.20404310907903331</c:v>
                </c:pt>
                <c:pt idx="2">
                  <c:v>0.17941057048115314</c:v>
                </c:pt>
                <c:pt idx="3">
                  <c:v>0.15955587944120558</c:v>
                </c:pt>
                <c:pt idx="4">
                  <c:v>0.14312086818472619</c:v>
                </c:pt>
                <c:pt idx="5">
                  <c:v>0.12939747574047061</c:v>
                </c:pt>
                <c:pt idx="6">
                  <c:v>0.11790854341196</c:v>
                </c:pt>
                <c:pt idx="7">
                  <c:v>0.1082550828481863</c:v>
                </c:pt>
                <c:pt idx="8">
                  <c:v>0.10008915204629178</c:v>
                </c:pt>
                <c:pt idx="9">
                  <c:v>9.3150881443463299E-2</c:v>
                </c:pt>
                <c:pt idx="10">
                  <c:v>8.7213239432334999E-2</c:v>
                </c:pt>
                <c:pt idx="11">
                  <c:v>8.2118442377608084E-2</c:v>
                </c:pt>
                <c:pt idx="12">
                  <c:v>7.7708057566113722E-2</c:v>
                </c:pt>
                <c:pt idx="13">
                  <c:v>7.3883593121411725E-2</c:v>
                </c:pt>
                <c:pt idx="14">
                  <c:v>7.0529328369085639E-2</c:v>
                </c:pt>
                <c:pt idx="15">
                  <c:v>6.7569193431787675E-2</c:v>
                </c:pt>
                <c:pt idx="16">
                  <c:v>6.4952337721289152E-2</c:v>
                </c:pt>
                <c:pt idx="17">
                  <c:v>6.2610476954402416E-2</c:v>
                </c:pt>
                <c:pt idx="18">
                  <c:v>6.0506333708395338E-2</c:v>
                </c:pt>
                <c:pt idx="19">
                  <c:v>5.8612962632923427E-2</c:v>
                </c:pt>
                <c:pt idx="20">
                  <c:v>5.6894811249109112E-2</c:v>
                </c:pt>
                <c:pt idx="21">
                  <c:v>5.5328992775962822E-2</c:v>
                </c:pt>
                <c:pt idx="22">
                  <c:v>5.3896441083434429E-2</c:v>
                </c:pt>
                <c:pt idx="23">
                  <c:v>5.2581626603729267E-2</c:v>
                </c:pt>
                <c:pt idx="24">
                  <c:v>5.1370363825134199E-2</c:v>
                </c:pt>
                <c:pt idx="25">
                  <c:v>5.0258394829920089E-2</c:v>
                </c:pt>
                <c:pt idx="26">
                  <c:v>4.9235063546739517E-2</c:v>
                </c:pt>
                <c:pt idx="27">
                  <c:v>4.8284740183399955E-2</c:v>
                </c:pt>
                <c:pt idx="28">
                  <c:v>4.7400319654519088E-2</c:v>
                </c:pt>
                <c:pt idx="29">
                  <c:v>4.657576774626615E-2</c:v>
                </c:pt>
                <c:pt idx="30">
                  <c:v>4.5804184170028697E-2</c:v>
                </c:pt>
                <c:pt idx="31">
                  <c:v>4.508209570957096E-2</c:v>
                </c:pt>
                <c:pt idx="32">
                  <c:v>4.440362278053523E-2</c:v>
                </c:pt>
                <c:pt idx="33">
                  <c:v>4.3766444862091733E-2</c:v>
                </c:pt>
                <c:pt idx="34">
                  <c:v>4.3166034461886126E-2</c:v>
                </c:pt>
                <c:pt idx="35">
                  <c:v>4.2600242526282035E-2</c:v>
                </c:pt>
                <c:pt idx="36">
                  <c:v>4.2065328885126721E-2</c:v>
                </c:pt>
                <c:pt idx="37">
                  <c:v>4.1560810944584137E-2</c:v>
                </c:pt>
                <c:pt idx="38">
                  <c:v>4.1081998838571249E-2</c:v>
                </c:pt>
                <c:pt idx="39">
                  <c:v>4.0629050257454433E-2</c:v>
                </c:pt>
                <c:pt idx="40">
                  <c:v>4.0198365939876718E-2</c:v>
                </c:pt>
                <c:pt idx="41">
                  <c:v>3.9790021414521176E-2</c:v>
                </c:pt>
                <c:pt idx="42">
                  <c:v>3.9401315408798966E-2</c:v>
                </c:pt>
                <c:pt idx="43">
                  <c:v>3.9031651098716487E-2</c:v>
                </c:pt>
                <c:pt idx="44">
                  <c:v>3.8678792628842329E-2</c:v>
                </c:pt>
                <c:pt idx="45">
                  <c:v>3.834288324989054E-2</c:v>
                </c:pt>
                <c:pt idx="46">
                  <c:v>3.8021993648386029E-2</c:v>
                </c:pt>
                <c:pt idx="47">
                  <c:v>3.7715502587542027E-2</c:v>
                </c:pt>
                <c:pt idx="48">
                  <c:v>3.742240203227172E-2</c:v>
                </c:pt>
                <c:pt idx="49">
                  <c:v>3.7142562487108809E-2</c:v>
                </c:pt>
                <c:pt idx="50">
                  <c:v>3.6873902156445044E-2</c:v>
                </c:pt>
                <c:pt idx="51">
                  <c:v>3.661653365120459E-2</c:v>
                </c:pt>
                <c:pt idx="52">
                  <c:v>3.6369206204803058E-2</c:v>
                </c:pt>
                <c:pt idx="53">
                  <c:v>3.613232517676674E-2</c:v>
                </c:pt>
                <c:pt idx="54">
                  <c:v>3.5904531655147592E-2</c:v>
                </c:pt>
                <c:pt idx="55">
                  <c:v>3.5685735054610368E-2</c:v>
                </c:pt>
                <c:pt idx="56">
                  <c:v>3.547537553795755E-2</c:v>
                </c:pt>
                <c:pt idx="57">
                  <c:v>3.5272820456500653E-2</c:v>
                </c:pt>
                <c:pt idx="58">
                  <c:v>3.5078095759733439E-2</c:v>
                </c:pt>
                <c:pt idx="59">
                  <c:v>3.4890679779629376E-2</c:v>
                </c:pt>
                <c:pt idx="60">
                  <c:v>3.3898052227585518E-2</c:v>
                </c:pt>
                <c:pt idx="61">
                  <c:v>3.3089309907084412E-2</c:v>
                </c:pt>
                <c:pt idx="62">
                  <c:v>3.2419442927362097E-2</c:v>
                </c:pt>
                <c:pt idx="63">
                  <c:v>3.1855929529341943E-2</c:v>
                </c:pt>
                <c:pt idx="64">
                  <c:v>3.1375242236283699E-2</c:v>
                </c:pt>
                <c:pt idx="65">
                  <c:v>3.095971998636185E-2</c:v>
                </c:pt>
                <c:pt idx="66">
                  <c:v>3.0596128628927341E-2</c:v>
                </c:pt>
                <c:pt idx="67">
                  <c:v>3.0275235631722106E-2</c:v>
                </c:pt>
                <c:pt idx="68">
                  <c:v>2.9988966945103741E-2</c:v>
                </c:pt>
                <c:pt idx="69">
                  <c:v>2.9730662690557248E-2</c:v>
                </c:pt>
                <c:pt idx="70">
                  <c:v>2.9495634239732223E-2</c:v>
                </c:pt>
                <c:pt idx="71">
                  <c:v>2.9280214493115089E-2</c:v>
                </c:pt>
                <c:pt idx="72">
                  <c:v>2.9081412327706002E-2</c:v>
                </c:pt>
                <c:pt idx="73">
                  <c:v>2.8896798405361045E-2</c:v>
                </c:pt>
                <c:pt idx="74">
                  <c:v>2.8724596523807416E-2</c:v>
                </c:pt>
                <c:pt idx="75">
                  <c:v>2.8563138753683073E-2</c:v>
                </c:pt>
                <c:pt idx="76">
                  <c:v>2.8411270773750996E-2</c:v>
                </c:pt>
                <c:pt idx="77">
                  <c:v>2.8267806211048137E-2</c:v>
                </c:pt>
                <c:pt idx="78">
                  <c:v>2.8131948241297614E-2</c:v>
                </c:pt>
                <c:pt idx="79">
                  <c:v>2.8003082331658224E-2</c:v>
                </c:pt>
                <c:pt idx="80">
                  <c:v>2.7763438539314456E-2</c:v>
                </c:pt>
                <c:pt idx="81">
                  <c:v>2.7544972623931314E-2</c:v>
                </c:pt>
                <c:pt idx="82">
                  <c:v>2.7343998781902409E-2</c:v>
                </c:pt>
                <c:pt idx="83">
                  <c:v>2.7158607245887027E-2</c:v>
                </c:pt>
                <c:pt idx="84">
                  <c:v>2.6987541380820792E-2</c:v>
                </c:pt>
                <c:pt idx="85">
                  <c:v>2.682941290658471E-2</c:v>
                </c:pt>
                <c:pt idx="86">
                  <c:v>2.6682798866423926E-2</c:v>
                </c:pt>
                <c:pt idx="87">
                  <c:v>2.6546655830108647E-2</c:v>
                </c:pt>
                <c:pt idx="88">
                  <c:v>2.6420074142410571E-2</c:v>
                </c:pt>
                <c:pt idx="89">
                  <c:v>2.6302224743035493E-2</c:v>
                </c:pt>
                <c:pt idx="90">
                  <c:v>2.6192339461753207E-2</c:v>
                </c:pt>
                <c:pt idx="91">
                  <c:v>2.6089749612345208E-2</c:v>
                </c:pt>
                <c:pt idx="92">
                  <c:v>2.5993875700289378E-2</c:v>
                </c:pt>
                <c:pt idx="93">
                  <c:v>2.5904093432396271E-2</c:v>
                </c:pt>
                <c:pt idx="94">
                  <c:v>2.5820107681739923E-2</c:v>
                </c:pt>
                <c:pt idx="95">
                  <c:v>2.5813630820288289E-2</c:v>
                </c:pt>
                <c:pt idx="96">
                  <c:v>2.5816566940015259E-2</c:v>
                </c:pt>
                <c:pt idx="97">
                  <c:v>2.5819198827865077E-2</c:v>
                </c:pt>
                <c:pt idx="98">
                  <c:v>2.5821567706904535E-2</c:v>
                </c:pt>
                <c:pt idx="99">
                  <c:v>2.5823774156550284E-2</c:v>
                </c:pt>
                <c:pt idx="100">
                  <c:v>2.5825658170998484E-2</c:v>
                </c:pt>
                <c:pt idx="101">
                  <c:v>2.5827459662841182E-2</c:v>
                </c:pt>
                <c:pt idx="102">
                  <c:v>2.5828959303525408E-2</c:v>
                </c:pt>
                <c:pt idx="103">
                  <c:v>2.5830397030768185E-2</c:v>
                </c:pt>
                <c:pt idx="104">
                  <c:v>2.5831612846973637E-2</c:v>
                </c:pt>
                <c:pt idx="105">
                  <c:v>2.5832787380940383E-2</c:v>
                </c:pt>
                <c:pt idx="106">
                  <c:v>2.5833819964962524E-2</c:v>
                </c:pt>
                <c:pt idx="107">
                  <c:v>2.5834751918289506E-2</c:v>
                </c:pt>
                <c:pt idx="108">
                  <c:v>2.5835562566797008E-2</c:v>
                </c:pt>
                <c:pt idx="109">
                  <c:v>2.5836352567635782E-2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95FA-4F3A-9419-78EBA8A6D1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1400000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decan-4-nitrate SOA yields: 1g DHF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232500000000</c:v>
                </c:pt>
                <c:pt idx="2">
                  <c:v>533700000000</c:v>
                </c:pt>
                <c:pt idx="3">
                  <c:v>841000000000</c:v>
                </c:pt>
                <c:pt idx="4">
                  <c:v>1135000000000</c:v>
                </c:pt>
                <c:pt idx="5">
                  <c:v>1408000000000</c:v>
                </c:pt>
                <c:pt idx="6">
                  <c:v>1660000000000</c:v>
                </c:pt>
                <c:pt idx="7">
                  <c:v>1892000000000</c:v>
                </c:pt>
                <c:pt idx="8">
                  <c:v>2105000000000</c:v>
                </c:pt>
                <c:pt idx="9">
                  <c:v>2301000000000</c:v>
                </c:pt>
                <c:pt idx="10">
                  <c:v>2482000000000</c:v>
                </c:pt>
                <c:pt idx="11">
                  <c:v>2648000000000</c:v>
                </c:pt>
                <c:pt idx="12">
                  <c:v>2802000000000</c:v>
                </c:pt>
                <c:pt idx="13">
                  <c:v>2944000000000</c:v>
                </c:pt>
                <c:pt idx="14">
                  <c:v>3075000000000</c:v>
                </c:pt>
                <c:pt idx="15">
                  <c:v>3196000000000</c:v>
                </c:pt>
                <c:pt idx="16">
                  <c:v>3309000000000</c:v>
                </c:pt>
                <c:pt idx="17">
                  <c:v>3413000000000</c:v>
                </c:pt>
                <c:pt idx="18">
                  <c:v>3510000000000</c:v>
                </c:pt>
                <c:pt idx="19">
                  <c:v>3599000000000</c:v>
                </c:pt>
                <c:pt idx="20">
                  <c:v>3683000000000</c:v>
                </c:pt>
                <c:pt idx="21">
                  <c:v>3760000000000</c:v>
                </c:pt>
                <c:pt idx="22">
                  <c:v>3832000000000</c:v>
                </c:pt>
                <c:pt idx="23">
                  <c:v>3899000000000</c:v>
                </c:pt>
                <c:pt idx="24">
                  <c:v>3961000000000</c:v>
                </c:pt>
                <c:pt idx="25">
                  <c:v>4019000000000</c:v>
                </c:pt>
                <c:pt idx="26">
                  <c:v>4072000000000</c:v>
                </c:pt>
                <c:pt idx="27">
                  <c:v>4122000000000</c:v>
                </c:pt>
                <c:pt idx="28">
                  <c:v>4169000000000</c:v>
                </c:pt>
                <c:pt idx="29">
                  <c:v>4211000000000</c:v>
                </c:pt>
                <c:pt idx="30">
                  <c:v>4251000000000</c:v>
                </c:pt>
                <c:pt idx="31">
                  <c:v>4288000000000</c:v>
                </c:pt>
                <c:pt idx="32">
                  <c:v>4322000000000</c:v>
                </c:pt>
                <c:pt idx="33">
                  <c:v>4354000000000</c:v>
                </c:pt>
                <c:pt idx="34">
                  <c:v>4383000000000</c:v>
                </c:pt>
                <c:pt idx="35">
                  <c:v>4410000000000</c:v>
                </c:pt>
                <c:pt idx="36">
                  <c:v>4435000000000</c:v>
                </c:pt>
                <c:pt idx="37">
                  <c:v>4457000000000</c:v>
                </c:pt>
                <c:pt idx="38">
                  <c:v>4478000000000</c:v>
                </c:pt>
                <c:pt idx="39">
                  <c:v>4497000000000</c:v>
                </c:pt>
                <c:pt idx="40">
                  <c:v>4515000000000</c:v>
                </c:pt>
                <c:pt idx="41">
                  <c:v>4531000000000</c:v>
                </c:pt>
                <c:pt idx="42">
                  <c:v>4545000000000</c:v>
                </c:pt>
                <c:pt idx="43">
                  <c:v>4558000000000</c:v>
                </c:pt>
                <c:pt idx="44">
                  <c:v>4570000000000</c:v>
                </c:pt>
                <c:pt idx="45">
                  <c:v>4580000000000</c:v>
                </c:pt>
                <c:pt idx="46">
                  <c:v>4589000000000</c:v>
                </c:pt>
                <c:pt idx="47">
                  <c:v>4597000000000</c:v>
                </c:pt>
                <c:pt idx="48">
                  <c:v>4604000000000</c:v>
                </c:pt>
                <c:pt idx="49">
                  <c:v>4611000000000</c:v>
                </c:pt>
                <c:pt idx="50">
                  <c:v>4616000000000</c:v>
                </c:pt>
                <c:pt idx="51">
                  <c:v>4620000000000</c:v>
                </c:pt>
                <c:pt idx="52">
                  <c:v>4623000000000</c:v>
                </c:pt>
                <c:pt idx="53">
                  <c:v>4626000000000</c:v>
                </c:pt>
                <c:pt idx="54">
                  <c:v>4628000000000</c:v>
                </c:pt>
                <c:pt idx="55">
                  <c:v>4629000000000</c:v>
                </c:pt>
                <c:pt idx="56">
                  <c:v>4629000000000</c:v>
                </c:pt>
                <c:pt idx="57">
                  <c:v>4629000000000</c:v>
                </c:pt>
                <c:pt idx="58">
                  <c:v>4629000000000</c:v>
                </c:pt>
                <c:pt idx="59">
                  <c:v>4627000000000</c:v>
                </c:pt>
                <c:pt idx="60">
                  <c:v>4625000000000</c:v>
                </c:pt>
                <c:pt idx="61">
                  <c:v>4605000000000</c:v>
                </c:pt>
                <c:pt idx="62">
                  <c:v>4571000000000</c:v>
                </c:pt>
                <c:pt idx="63">
                  <c:v>4529000000000</c:v>
                </c:pt>
                <c:pt idx="64">
                  <c:v>4481000000000</c:v>
                </c:pt>
                <c:pt idx="65">
                  <c:v>4428000000000</c:v>
                </c:pt>
                <c:pt idx="66">
                  <c:v>4374000000000</c:v>
                </c:pt>
                <c:pt idx="67">
                  <c:v>4318000000000</c:v>
                </c:pt>
                <c:pt idx="68">
                  <c:v>4262000000000</c:v>
                </c:pt>
                <c:pt idx="69">
                  <c:v>4207000000000</c:v>
                </c:pt>
                <c:pt idx="70">
                  <c:v>4152000000000</c:v>
                </c:pt>
                <c:pt idx="71">
                  <c:v>4099000000000</c:v>
                </c:pt>
                <c:pt idx="72">
                  <c:v>4047000000000</c:v>
                </c:pt>
                <c:pt idx="73">
                  <c:v>3997000000000</c:v>
                </c:pt>
                <c:pt idx="74">
                  <c:v>3948000000000</c:v>
                </c:pt>
                <c:pt idx="75">
                  <c:v>3901000000000</c:v>
                </c:pt>
                <c:pt idx="76">
                  <c:v>3856000000000</c:v>
                </c:pt>
                <c:pt idx="77">
                  <c:v>3813000000000</c:v>
                </c:pt>
                <c:pt idx="78">
                  <c:v>3772000000000</c:v>
                </c:pt>
                <c:pt idx="79">
                  <c:v>3732000000000</c:v>
                </c:pt>
                <c:pt idx="80">
                  <c:v>3693000000000</c:v>
                </c:pt>
                <c:pt idx="81">
                  <c:v>3622000000000</c:v>
                </c:pt>
                <c:pt idx="82">
                  <c:v>3556000000000</c:v>
                </c:pt>
                <c:pt idx="83">
                  <c:v>3496000000000</c:v>
                </c:pt>
                <c:pt idx="84">
                  <c:v>3441000000000</c:v>
                </c:pt>
                <c:pt idx="85">
                  <c:v>3390000000000</c:v>
                </c:pt>
                <c:pt idx="86">
                  <c:v>3344000000000</c:v>
                </c:pt>
                <c:pt idx="87">
                  <c:v>3302000000000</c:v>
                </c:pt>
                <c:pt idx="88">
                  <c:v>3263000000000</c:v>
                </c:pt>
                <c:pt idx="89">
                  <c:v>3227000000000</c:v>
                </c:pt>
                <c:pt idx="90">
                  <c:v>3195000000000</c:v>
                </c:pt>
                <c:pt idx="91">
                  <c:v>3164000000000</c:v>
                </c:pt>
                <c:pt idx="92">
                  <c:v>3137000000000</c:v>
                </c:pt>
                <c:pt idx="93">
                  <c:v>3111000000000</c:v>
                </c:pt>
                <c:pt idx="94">
                  <c:v>3088000000000</c:v>
                </c:pt>
                <c:pt idx="95">
                  <c:v>3067000000000</c:v>
                </c:pt>
                <c:pt idx="96">
                  <c:v>3038000000000</c:v>
                </c:pt>
                <c:pt idx="97">
                  <c:v>3011000000000</c:v>
                </c:pt>
                <c:pt idx="98">
                  <c:v>2987000000000</c:v>
                </c:pt>
                <c:pt idx="99">
                  <c:v>2966000000000</c:v>
                </c:pt>
                <c:pt idx="100">
                  <c:v>2946000000000</c:v>
                </c:pt>
                <c:pt idx="101">
                  <c:v>2928000000000</c:v>
                </c:pt>
                <c:pt idx="102">
                  <c:v>2912000000000</c:v>
                </c:pt>
                <c:pt idx="103">
                  <c:v>2897000000000</c:v>
                </c:pt>
                <c:pt idx="104">
                  <c:v>2884000000000</c:v>
                </c:pt>
                <c:pt idx="105">
                  <c:v>2871000000000</c:v>
                </c:pt>
                <c:pt idx="106">
                  <c:v>2860000000000</c:v>
                </c:pt>
                <c:pt idx="107">
                  <c:v>2850000000000</c:v>
                </c:pt>
                <c:pt idx="108">
                  <c:v>2841000000000</c:v>
                </c:pt>
                <c:pt idx="109">
                  <c:v>2832000000000</c:v>
                </c:pt>
                <c:pt idx="110">
                  <c:v>2824000000000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5EA-4A66-9F73-BB007BF5EB4A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927600000000</c:v>
                </c:pt>
                <c:pt idx="2">
                  <c:v>1718900000000</c:v>
                </c:pt>
                <c:pt idx="3">
                  <c:v>2366400000000</c:v>
                </c:pt>
                <c:pt idx="4">
                  <c:v>2910500000000</c:v>
                </c:pt>
                <c:pt idx="5">
                  <c:v>3378400000000</c:v>
                </c:pt>
                <c:pt idx="6">
                  <c:v>3788400000000</c:v>
                </c:pt>
                <c:pt idx="7">
                  <c:v>4153000000000</c:v>
                </c:pt>
                <c:pt idx="8">
                  <c:v>4480600000000</c:v>
                </c:pt>
                <c:pt idx="9">
                  <c:v>4777800000000</c:v>
                </c:pt>
                <c:pt idx="10">
                  <c:v>5049800000000</c:v>
                </c:pt>
                <c:pt idx="11">
                  <c:v>5299800000000</c:v>
                </c:pt>
                <c:pt idx="12">
                  <c:v>5530500000000</c:v>
                </c:pt>
                <c:pt idx="13">
                  <c:v>5743400000000</c:v>
                </c:pt>
                <c:pt idx="14">
                  <c:v>5940800000000</c:v>
                </c:pt>
                <c:pt idx="15">
                  <c:v>6124900000000</c:v>
                </c:pt>
                <c:pt idx="16">
                  <c:v>6297200000000</c:v>
                </c:pt>
                <c:pt idx="17">
                  <c:v>6458000000000</c:v>
                </c:pt>
                <c:pt idx="18">
                  <c:v>6608800000000</c:v>
                </c:pt>
                <c:pt idx="19">
                  <c:v>6750800000000</c:v>
                </c:pt>
                <c:pt idx="20">
                  <c:v>6884800000000</c:v>
                </c:pt>
                <c:pt idx="21">
                  <c:v>7010700000000</c:v>
                </c:pt>
                <c:pt idx="22">
                  <c:v>7129900000000</c:v>
                </c:pt>
                <c:pt idx="23">
                  <c:v>7242900000000</c:v>
                </c:pt>
                <c:pt idx="24">
                  <c:v>7350000000000</c:v>
                </c:pt>
                <c:pt idx="25">
                  <c:v>7451800000000</c:v>
                </c:pt>
                <c:pt idx="26">
                  <c:v>7547800000000</c:v>
                </c:pt>
                <c:pt idx="27">
                  <c:v>7639000000000</c:v>
                </c:pt>
                <c:pt idx="28">
                  <c:v>7726500000000</c:v>
                </c:pt>
                <c:pt idx="29">
                  <c:v>7809700000000</c:v>
                </c:pt>
                <c:pt idx="30">
                  <c:v>7889400000000</c:v>
                </c:pt>
                <c:pt idx="31">
                  <c:v>7965500000000</c:v>
                </c:pt>
                <c:pt idx="32">
                  <c:v>8038100000000</c:v>
                </c:pt>
                <c:pt idx="33">
                  <c:v>8107500000000</c:v>
                </c:pt>
                <c:pt idx="34">
                  <c:v>8174100000000</c:v>
                </c:pt>
                <c:pt idx="35">
                  <c:v>8237900000000</c:v>
                </c:pt>
                <c:pt idx="36">
                  <c:v>8299000000000</c:v>
                </c:pt>
                <c:pt idx="37">
                  <c:v>8357700000000</c:v>
                </c:pt>
                <c:pt idx="38">
                  <c:v>8414100000000</c:v>
                </c:pt>
                <c:pt idx="39">
                  <c:v>8468200000000</c:v>
                </c:pt>
                <c:pt idx="40">
                  <c:v>8520100000000</c:v>
                </c:pt>
                <c:pt idx="41">
                  <c:v>8570100000000</c:v>
                </c:pt>
                <c:pt idx="42">
                  <c:v>8618100000000</c:v>
                </c:pt>
                <c:pt idx="43">
                  <c:v>8664500000000</c:v>
                </c:pt>
                <c:pt idx="44">
                  <c:v>8709000000000</c:v>
                </c:pt>
                <c:pt idx="45">
                  <c:v>8751900000000</c:v>
                </c:pt>
                <c:pt idx="46">
                  <c:v>8793300000000</c:v>
                </c:pt>
                <c:pt idx="47">
                  <c:v>8833200000000</c:v>
                </c:pt>
                <c:pt idx="48">
                  <c:v>8871700000000</c:v>
                </c:pt>
                <c:pt idx="49">
                  <c:v>8908900000000</c:v>
                </c:pt>
                <c:pt idx="50">
                  <c:v>8944700000000</c:v>
                </c:pt>
                <c:pt idx="51">
                  <c:v>8979400000000</c:v>
                </c:pt>
                <c:pt idx="52">
                  <c:v>9012900000000</c:v>
                </c:pt>
                <c:pt idx="53">
                  <c:v>9045300000000</c:v>
                </c:pt>
                <c:pt idx="54">
                  <c:v>9076600000000</c:v>
                </c:pt>
                <c:pt idx="55">
                  <c:v>9106900000000</c:v>
                </c:pt>
                <c:pt idx="56">
                  <c:v>9136200000000</c:v>
                </c:pt>
                <c:pt idx="57">
                  <c:v>9164600000000</c:v>
                </c:pt>
                <c:pt idx="58">
                  <c:v>9192200000000</c:v>
                </c:pt>
                <c:pt idx="59">
                  <c:v>9218800000000</c:v>
                </c:pt>
                <c:pt idx="60">
                  <c:v>9244700000000</c:v>
                </c:pt>
                <c:pt idx="61">
                  <c:v>9384500000000</c:v>
                </c:pt>
                <c:pt idx="62">
                  <c:v>9502300000000</c:v>
                </c:pt>
                <c:pt idx="63">
                  <c:v>9602900000000</c:v>
                </c:pt>
                <c:pt idx="64">
                  <c:v>9689700000000</c:v>
                </c:pt>
                <c:pt idx="65">
                  <c:v>9765400000000</c:v>
                </c:pt>
                <c:pt idx="66">
                  <c:v>9832300000000</c:v>
                </c:pt>
                <c:pt idx="67">
                  <c:v>9891900000000</c:v>
                </c:pt>
                <c:pt idx="68">
                  <c:v>9945400000000</c:v>
                </c:pt>
                <c:pt idx="69">
                  <c:v>9994000000000</c:v>
                </c:pt>
                <c:pt idx="70">
                  <c:v>10038400000000</c:v>
                </c:pt>
                <c:pt idx="71">
                  <c:v>10079300000000</c:v>
                </c:pt>
                <c:pt idx="72">
                  <c:v>10117200000000</c:v>
                </c:pt>
                <c:pt idx="73">
                  <c:v>10152500000000</c:v>
                </c:pt>
                <c:pt idx="74">
                  <c:v>10185600000000</c:v>
                </c:pt>
                <c:pt idx="75">
                  <c:v>10216600000000</c:v>
                </c:pt>
                <c:pt idx="76">
                  <c:v>10245900000000</c:v>
                </c:pt>
                <c:pt idx="77">
                  <c:v>10273600000000</c:v>
                </c:pt>
                <c:pt idx="78">
                  <c:v>10299900000000</c:v>
                </c:pt>
                <c:pt idx="79">
                  <c:v>10324900000000</c:v>
                </c:pt>
                <c:pt idx="80">
                  <c:v>10348700000000</c:v>
                </c:pt>
                <c:pt idx="81">
                  <c:v>10393200000000</c:v>
                </c:pt>
                <c:pt idx="82">
                  <c:v>10434000000000</c:v>
                </c:pt>
                <c:pt idx="83">
                  <c:v>10471500000000</c:v>
                </c:pt>
                <c:pt idx="84">
                  <c:v>10506200000000</c:v>
                </c:pt>
                <c:pt idx="85">
                  <c:v>10538200000000</c:v>
                </c:pt>
                <c:pt idx="86">
                  <c:v>10567900000000</c:v>
                </c:pt>
                <c:pt idx="87">
                  <c:v>10595500000000</c:v>
                </c:pt>
                <c:pt idx="88">
                  <c:v>10621200000000</c:v>
                </c:pt>
                <c:pt idx="89">
                  <c:v>10645100000000</c:v>
                </c:pt>
                <c:pt idx="90">
                  <c:v>10667400000000</c:v>
                </c:pt>
                <c:pt idx="91">
                  <c:v>10688200000000</c:v>
                </c:pt>
                <c:pt idx="92">
                  <c:v>10707600000000</c:v>
                </c:pt>
                <c:pt idx="93">
                  <c:v>10725800000000</c:v>
                </c:pt>
                <c:pt idx="94">
                  <c:v>10742800000000</c:v>
                </c:pt>
                <c:pt idx="95">
                  <c:v>10758700000000</c:v>
                </c:pt>
                <c:pt idx="96">
                  <c:v>10758300000000</c:v>
                </c:pt>
                <c:pt idx="97">
                  <c:v>10757900000000</c:v>
                </c:pt>
                <c:pt idx="98">
                  <c:v>10757600000000</c:v>
                </c:pt>
                <c:pt idx="99">
                  <c:v>10757200000000</c:v>
                </c:pt>
                <c:pt idx="100">
                  <c:v>10756900000000</c:v>
                </c:pt>
                <c:pt idx="101">
                  <c:v>10756700000000</c:v>
                </c:pt>
                <c:pt idx="102">
                  <c:v>10756400000000</c:v>
                </c:pt>
                <c:pt idx="103">
                  <c:v>10756200000000</c:v>
                </c:pt>
                <c:pt idx="104">
                  <c:v>10756000000000</c:v>
                </c:pt>
                <c:pt idx="105">
                  <c:v>10755800000000</c:v>
                </c:pt>
                <c:pt idx="106">
                  <c:v>10755700000000</c:v>
                </c:pt>
                <c:pt idx="107">
                  <c:v>10755500000000</c:v>
                </c:pt>
                <c:pt idx="108">
                  <c:v>10755400000000</c:v>
                </c:pt>
                <c:pt idx="109">
                  <c:v>10755200000000</c:v>
                </c:pt>
                <c:pt idx="110">
                  <c:v>10755100000000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5EA-4A66-9F73-BB007BF5EB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0.29947641876125597</c:v>
                </c:pt>
                <c:pt idx="1">
                  <c:v>0.37106746153068565</c:v>
                </c:pt>
                <c:pt idx="2">
                  <c:v>0.42477129254287332</c:v>
                </c:pt>
                <c:pt idx="3">
                  <c:v>0.4659803891436986</c:v>
                </c:pt>
                <c:pt idx="4">
                  <c:v>0.49816495892351503</c:v>
                </c:pt>
                <c:pt idx="5">
                  <c:v>0.52401442820167898</c:v>
                </c:pt>
                <c:pt idx="6">
                  <c:v>0.54499294770384954</c:v>
                </c:pt>
                <c:pt idx="7">
                  <c:v>0.56227209698644398</c:v>
                </c:pt>
                <c:pt idx="8">
                  <c:v>0.57665284291152785</c:v>
                </c:pt>
                <c:pt idx="9">
                  <c:v>0.58841835292982669</c:v>
                </c:pt>
                <c:pt idx="10">
                  <c:v>0.59867268708373855</c:v>
                </c:pt>
                <c:pt idx="11">
                  <c:v>0.60691094304865334</c:v>
                </c:pt>
                <c:pt idx="12">
                  <c:v>0.6143306062872117</c:v>
                </c:pt>
                <c:pt idx="13">
                  <c:v>0.62084598166317317</c:v>
                </c:pt>
                <c:pt idx="14">
                  <c:v>0.62588526738366446</c:v>
                </c:pt>
                <c:pt idx="15">
                  <c:v>0.63040081593458075</c:v>
                </c:pt>
                <c:pt idx="16">
                  <c:v>0.63397109509190053</c:v>
                </c:pt>
                <c:pt idx="17">
                  <c:v>0.63743578730652339</c:v>
                </c:pt>
                <c:pt idx="18">
                  <c:v>0.64026462164049003</c:v>
                </c:pt>
                <c:pt idx="19">
                  <c:v>0.64243313704992144</c:v>
                </c:pt>
                <c:pt idx="20">
                  <c:v>0.64399580551491131</c:v>
                </c:pt>
                <c:pt idx="21">
                  <c:v>0.64569441619227241</c:v>
                </c:pt>
                <c:pt idx="22">
                  <c:v>0.64666422563704962</c:v>
                </c:pt>
                <c:pt idx="23">
                  <c:v>0.6477210223466251</c:v>
                </c:pt>
                <c:pt idx="24">
                  <c:v>0.64801620899651258</c:v>
                </c:pt>
                <c:pt idx="25">
                  <c:v>0.64880161877006948</c:v>
                </c:pt>
                <c:pt idx="26">
                  <c:v>0.64881201828467872</c:v>
                </c:pt>
                <c:pt idx="27">
                  <c:v>0.6487494531449417</c:v>
                </c:pt>
                <c:pt idx="28">
                  <c:v>0.64866611832668719</c:v>
                </c:pt>
                <c:pt idx="29">
                  <c:v>0.64812126447069129</c:v>
                </c:pt>
                <c:pt idx="30">
                  <c:v>0.64750806805072103</c:v>
                </c:pt>
                <c:pt idx="31">
                  <c:v>0.64718815742538238</c:v>
                </c:pt>
                <c:pt idx="32">
                  <c:v>0.64639848601807215</c:v>
                </c:pt>
                <c:pt idx="33">
                  <c:v>0.64548094776255194</c:v>
                </c:pt>
                <c:pt idx="34">
                  <c:v>0.64443770831693004</c:v>
                </c:pt>
                <c:pt idx="35">
                  <c:v>0.6432628596344141</c:v>
                </c:pt>
                <c:pt idx="36">
                  <c:v>0.64228957091878935</c:v>
                </c:pt>
                <c:pt idx="37">
                  <c:v>0.64115307806583399</c:v>
                </c:pt>
                <c:pt idx="38">
                  <c:v>0.63985571596836466</c:v>
                </c:pt>
                <c:pt idx="39">
                  <c:v>0.63839200552771458</c:v>
                </c:pt>
                <c:pt idx="40">
                  <c:v>0.63708723102764919</c:v>
                </c:pt>
                <c:pt idx="41">
                  <c:v>0.635601388181529</c:v>
                </c:pt>
                <c:pt idx="42">
                  <c:v>0.63390719151344188</c:v>
                </c:pt>
                <c:pt idx="43">
                  <c:v>0.63236897442291873</c:v>
                </c:pt>
                <c:pt idx="44">
                  <c:v>0.63096172666851558</c:v>
                </c:pt>
                <c:pt idx="45">
                  <c:v>0.62933869713702106</c:v>
                </c:pt>
                <c:pt idx="46">
                  <c:v>0.62750209300859905</c:v>
                </c:pt>
                <c:pt idx="47">
                  <c:v>0.62611467000330734</c:v>
                </c:pt>
                <c:pt idx="48">
                  <c:v>0.62416533273700847</c:v>
                </c:pt>
                <c:pt idx="49">
                  <c:v>0.62266079971931132</c:v>
                </c:pt>
                <c:pt idx="50">
                  <c:v>0.62091443417173953</c:v>
                </c:pt>
                <c:pt idx="51">
                  <c:v>0.61893525698475682</c:v>
                </c:pt>
                <c:pt idx="52">
                  <c:v>0.61737328697006255</c:v>
                </c:pt>
                <c:pt idx="53">
                  <c:v>0.61557070930816649</c:v>
                </c:pt>
                <c:pt idx="54">
                  <c:v>0.61352261473240111</c:v>
                </c:pt>
                <c:pt idx="55">
                  <c:v>0.61187929419044018</c:v>
                </c:pt>
                <c:pt idx="56">
                  <c:v>0.60998315339269582</c:v>
                </c:pt>
                <c:pt idx="57">
                  <c:v>0.60815165113712721</c:v>
                </c:pt>
                <c:pt idx="58">
                  <c:v>0.60639688544959225</c:v>
                </c:pt>
                <c:pt idx="59">
                  <c:v>0.60437754606493488</c:v>
                </c:pt>
                <c:pt idx="60">
                  <c:v>0.5931644251449868</c:v>
                </c:pt>
                <c:pt idx="61">
                  <c:v>0.58206975764380964</c:v>
                </c:pt>
                <c:pt idx="62">
                  <c:v>0.57103597230416103</c:v>
                </c:pt>
                <c:pt idx="63">
                  <c:v>0.56041737142203496</c:v>
                </c:pt>
                <c:pt idx="64">
                  <c:v>0.55000574009709413</c:v>
                </c:pt>
                <c:pt idx="65">
                  <c:v>0.53993606758785195</c:v>
                </c:pt>
                <c:pt idx="66">
                  <c:v>0.53039362916567212</c:v>
                </c:pt>
                <c:pt idx="67">
                  <c:v>0.52098714741162655</c:v>
                </c:pt>
                <c:pt idx="68">
                  <c:v>0.51222862906418498</c:v>
                </c:pt>
                <c:pt idx="69">
                  <c:v>0.50376556641171288</c:v>
                </c:pt>
                <c:pt idx="70">
                  <c:v>0.49554905646892289</c:v>
                </c:pt>
                <c:pt idx="71">
                  <c:v>0.48783630405085249</c:v>
                </c:pt>
                <c:pt idx="72">
                  <c:v>0.48059589394686553</c:v>
                </c:pt>
                <c:pt idx="73">
                  <c:v>0.47350791030943884</c:v>
                </c:pt>
                <c:pt idx="74">
                  <c:v>0.46685169593370435</c:v>
                </c:pt>
                <c:pt idx="75">
                  <c:v>0.46031211529536176</c:v>
                </c:pt>
                <c:pt idx="76">
                  <c:v>0.45445722847741826</c:v>
                </c:pt>
                <c:pt idx="77">
                  <c:v>0.4486948089657628</c:v>
                </c:pt>
                <c:pt idx="78">
                  <c:v>0.44301751525412525</c:v>
                </c:pt>
                <c:pt idx="79">
                  <c:v>0.43770463257262959</c:v>
                </c:pt>
                <c:pt idx="80">
                  <c:v>0.42784933627476335</c:v>
                </c:pt>
                <c:pt idx="81">
                  <c:v>0.41907811336649031</c:v>
                </c:pt>
                <c:pt idx="82">
                  <c:v>0.41107036842032574</c:v>
                </c:pt>
                <c:pt idx="83">
                  <c:v>0.40350918490387766</c:v>
                </c:pt>
                <c:pt idx="84">
                  <c:v>0.39694260465633474</c:v>
                </c:pt>
                <c:pt idx="85">
                  <c:v>0.3907810843987784</c:v>
                </c:pt>
                <c:pt idx="86">
                  <c:v>0.38500993768321562</c:v>
                </c:pt>
                <c:pt idx="87">
                  <c:v>0.3798944735603853</c:v>
                </c:pt>
                <c:pt idx="88">
                  <c:v>0.3751453793682365</c:v>
                </c:pt>
                <c:pt idx="89">
                  <c:v>0.37102855318057415</c:v>
                </c:pt>
                <c:pt idx="90">
                  <c:v>0.36698039880280114</c:v>
                </c:pt>
                <c:pt idx="91">
                  <c:v>0.36327209797208881</c:v>
                </c:pt>
                <c:pt idx="92">
                  <c:v>0.359893643502953</c:v>
                </c:pt>
                <c:pt idx="93">
                  <c:v>0.35684222681220967</c:v>
                </c:pt>
                <c:pt idx="94">
                  <c:v>0.35411198512725833</c:v>
                </c:pt>
                <c:pt idx="95">
                  <c:v>0.35082071746226418</c:v>
                </c:pt>
                <c:pt idx="96">
                  <c:v>0.34807996448306011</c:v>
                </c:pt>
                <c:pt idx="97">
                  <c:v>0.34561118489500853</c:v>
                </c:pt>
                <c:pt idx="98">
                  <c:v>0.34314545749272823</c:v>
                </c:pt>
                <c:pt idx="99">
                  <c:v>0.34095178495023704</c:v>
                </c:pt>
                <c:pt idx="100">
                  <c:v>0.33903025121067143</c:v>
                </c:pt>
                <c:pt idx="101">
                  <c:v>0.33738719816487395</c:v>
                </c:pt>
                <c:pt idx="102">
                  <c:v>0.33574093206555028</c:v>
                </c:pt>
                <c:pt idx="103">
                  <c:v>0.33409460474398417</c:v>
                </c:pt>
                <c:pt idx="104">
                  <c:v>0.33272364968159607</c:v>
                </c:pt>
                <c:pt idx="105">
                  <c:v>0.33162499896245945</c:v>
                </c:pt>
                <c:pt idx="106">
                  <c:v>0.33052940090518701</c:v>
                </c:pt>
                <c:pt idx="107">
                  <c:v>0.32943069914005552</c:v>
                </c:pt>
                <c:pt idx="108">
                  <c:v>0.32861047856872622</c:v>
                </c:pt>
                <c:pt idx="109">
                  <c:v>0.32778717972624849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5EA-4A66-9F73-BB007BF5EB4A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0.25064683053040104</c:v>
                </c:pt>
                <c:pt idx="1">
                  <c:v>0.31048926639129676</c:v>
                </c:pt>
                <c:pt idx="2">
                  <c:v>0.35539215686274511</c:v>
                </c:pt>
                <c:pt idx="3">
                  <c:v>0.389967359560213</c:v>
                </c:pt>
                <c:pt idx="4">
                  <c:v>0.41676533270187072</c:v>
                </c:pt>
                <c:pt idx="5">
                  <c:v>0.43817970647238941</c:v>
                </c:pt>
                <c:pt idx="6">
                  <c:v>0.45557428365037322</c:v>
                </c:pt>
                <c:pt idx="7">
                  <c:v>0.46980315136365663</c:v>
                </c:pt>
                <c:pt idx="8">
                  <c:v>0.48160241115157604</c:v>
                </c:pt>
                <c:pt idx="9">
                  <c:v>0.49150461404412055</c:v>
                </c:pt>
                <c:pt idx="10">
                  <c:v>0.49964149590550588</c:v>
                </c:pt>
                <c:pt idx="11">
                  <c:v>0.50664496880933008</c:v>
                </c:pt>
                <c:pt idx="12">
                  <c:v>0.51258836229411153</c:v>
                </c:pt>
                <c:pt idx="13">
                  <c:v>0.51760705628871528</c:v>
                </c:pt>
                <c:pt idx="14">
                  <c:v>0.5218044376234714</c:v>
                </c:pt>
                <c:pt idx="15">
                  <c:v>0.52547163818840115</c:v>
                </c:pt>
                <c:pt idx="16">
                  <c:v>0.52849179312480643</c:v>
                </c:pt>
                <c:pt idx="17">
                  <c:v>0.53111003510470889</c:v>
                </c:pt>
                <c:pt idx="18">
                  <c:v>0.53312200035551338</c:v>
                </c:pt>
                <c:pt idx="19">
                  <c:v>0.53494654891935856</c:v>
                </c:pt>
                <c:pt idx="20">
                  <c:v>0.53632304905358952</c:v>
                </c:pt>
                <c:pt idx="21">
                  <c:v>0.53745494326708654</c:v>
                </c:pt>
                <c:pt idx="22">
                  <c:v>0.53832028607325799</c:v>
                </c:pt>
                <c:pt idx="23">
                  <c:v>0.53891156462585033</c:v>
                </c:pt>
                <c:pt idx="24">
                  <c:v>0.53933277865750562</c:v>
                </c:pt>
                <c:pt idx="25">
                  <c:v>0.53949495217149368</c:v>
                </c:pt>
                <c:pt idx="26">
                  <c:v>0.53959942400837801</c:v>
                </c:pt>
                <c:pt idx="27">
                  <c:v>0.53957160421924544</c:v>
                </c:pt>
                <c:pt idx="28">
                  <c:v>0.53920124972790251</c:v>
                </c:pt>
                <c:pt idx="29">
                  <c:v>0.53882424518974825</c:v>
                </c:pt>
                <c:pt idx="30">
                  <c:v>0.53832151151842322</c:v>
                </c:pt>
                <c:pt idx="31">
                  <c:v>0.53768925492342723</c:v>
                </c:pt>
                <c:pt idx="32">
                  <c:v>0.53703361085414736</c:v>
                </c:pt>
                <c:pt idx="33">
                  <c:v>0.5362058208243109</c:v>
                </c:pt>
                <c:pt idx="34">
                  <c:v>0.53533060610106942</c:v>
                </c:pt>
                <c:pt idx="35">
                  <c:v>0.53440173514881306</c:v>
                </c:pt>
                <c:pt idx="36">
                  <c:v>0.53328068727042133</c:v>
                </c:pt>
                <c:pt idx="37">
                  <c:v>0.53220189919302119</c:v>
                </c:pt>
                <c:pt idx="38">
                  <c:v>0.53104555867834957</c:v>
                </c:pt>
                <c:pt idx="39">
                  <c:v>0.52992335770706922</c:v>
                </c:pt>
                <c:pt idx="40">
                  <c:v>0.52869861495198422</c:v>
                </c:pt>
                <c:pt idx="41">
                  <c:v>0.52737842447871341</c:v>
                </c:pt>
                <c:pt idx="42">
                  <c:v>0.52605459057071957</c:v>
                </c:pt>
                <c:pt idx="43">
                  <c:v>0.52474451716615</c:v>
                </c:pt>
                <c:pt idx="44">
                  <c:v>0.52331493732789447</c:v>
                </c:pt>
                <c:pt idx="45">
                  <c:v>0.52187460907736571</c:v>
                </c:pt>
                <c:pt idx="46">
                  <c:v>0.52042294978037407</c:v>
                </c:pt>
                <c:pt idx="47">
                  <c:v>0.5189535263816405</c:v>
                </c:pt>
                <c:pt idx="48">
                  <c:v>0.51757231532512427</c:v>
                </c:pt>
                <c:pt idx="49">
                  <c:v>0.51605978959607368</c:v>
                </c:pt>
                <c:pt idx="50">
                  <c:v>0.51451099182573445</c:v>
                </c:pt>
                <c:pt idx="51">
                  <c:v>0.51293146490030961</c:v>
                </c:pt>
                <c:pt idx="52">
                  <c:v>0.51142582335577591</c:v>
                </c:pt>
                <c:pt idx="53">
                  <c:v>0.50988255514179315</c:v>
                </c:pt>
                <c:pt idx="54">
                  <c:v>0.50829590749870979</c:v>
                </c:pt>
                <c:pt idx="55">
                  <c:v>0.50666579102909304</c:v>
                </c:pt>
                <c:pt idx="56">
                  <c:v>0.50509569430198809</c:v>
                </c:pt>
                <c:pt idx="57">
                  <c:v>0.50357912142903771</c:v>
                </c:pt>
                <c:pt idx="58">
                  <c:v>0.50190914218770344</c:v>
                </c:pt>
                <c:pt idx="59">
                  <c:v>0.50028665072960721</c:v>
                </c:pt>
                <c:pt idx="60">
                  <c:v>0.49070275454206402</c:v>
                </c:pt>
                <c:pt idx="61">
                  <c:v>0.48104143207433991</c:v>
                </c:pt>
                <c:pt idx="62">
                  <c:v>0.47162836226556559</c:v>
                </c:pt>
                <c:pt idx="63">
                  <c:v>0.4624498178478178</c:v>
                </c:pt>
                <c:pt idx="64">
                  <c:v>0.45343764720339158</c:v>
                </c:pt>
                <c:pt idx="65">
                  <c:v>0.44486030735433213</c:v>
                </c:pt>
                <c:pt idx="66">
                  <c:v>0.43651876788079136</c:v>
                </c:pt>
                <c:pt idx="67">
                  <c:v>0.42853982745792024</c:v>
                </c:pt>
                <c:pt idx="68">
                  <c:v>0.42095257154292576</c:v>
                </c:pt>
                <c:pt idx="69">
                  <c:v>0.41361173095313997</c:v>
                </c:pt>
                <c:pt idx="70">
                  <c:v>0.40667506672090326</c:v>
                </c:pt>
                <c:pt idx="71">
                  <c:v>0.40001186098920649</c:v>
                </c:pt>
                <c:pt idx="72">
                  <c:v>0.39369613395715342</c:v>
                </c:pt>
                <c:pt idx="73">
                  <c:v>0.38760603204524036</c:v>
                </c:pt>
                <c:pt idx="74">
                  <c:v>0.38182957148170626</c:v>
                </c:pt>
                <c:pt idx="75">
                  <c:v>0.37634566021530563</c:v>
                </c:pt>
                <c:pt idx="76">
                  <c:v>0.37114546020869021</c:v>
                </c:pt>
                <c:pt idx="77">
                  <c:v>0.36621714773929842</c:v>
                </c:pt>
                <c:pt idx="78">
                  <c:v>0.36145628529089868</c:v>
                </c:pt>
                <c:pt idx="79">
                  <c:v>0.35685641674799734</c:v>
                </c:pt>
                <c:pt idx="80">
                  <c:v>0.34849709425393527</c:v>
                </c:pt>
                <c:pt idx="81">
                  <c:v>0.34080889400038339</c:v>
                </c:pt>
                <c:pt idx="82">
                  <c:v>0.33385856849543999</c:v>
                </c:pt>
                <c:pt idx="83">
                  <c:v>0.32752089242542498</c:v>
                </c:pt>
                <c:pt idx="84">
                  <c:v>0.32168681558520429</c:v>
                </c:pt>
                <c:pt idx="85">
                  <c:v>0.316429943508171</c:v>
                </c:pt>
                <c:pt idx="86">
                  <c:v>0.31164173469869283</c:v>
                </c:pt>
                <c:pt idx="87">
                  <c:v>0.30721575716491545</c:v>
                </c:pt>
                <c:pt idx="88">
                  <c:v>0.30314416961794627</c:v>
                </c:pt>
                <c:pt idx="89">
                  <c:v>0.29951065864221837</c:v>
                </c:pt>
                <c:pt idx="90">
                  <c:v>0.29602739469695555</c:v>
                </c:pt>
                <c:pt idx="91">
                  <c:v>0.29296947962195075</c:v>
                </c:pt>
                <c:pt idx="92">
                  <c:v>0.29004829476589161</c:v>
                </c:pt>
                <c:pt idx="93">
                  <c:v>0.28744833749115689</c:v>
                </c:pt>
                <c:pt idx="94">
                  <c:v>0.28507161645923762</c:v>
                </c:pt>
                <c:pt idx="95">
                  <c:v>0.2823866224217581</c:v>
                </c:pt>
                <c:pt idx="96">
                  <c:v>0.27988733860697718</c:v>
                </c:pt>
                <c:pt idx="97">
                  <c:v>0.27766416301033686</c:v>
                </c:pt>
                <c:pt idx="98">
                  <c:v>0.27572230692001637</c:v>
                </c:pt>
                <c:pt idx="99">
                  <c:v>0.2738707248370813</c:v>
                </c:pt>
                <c:pt idx="100">
                  <c:v>0.27220244126916249</c:v>
                </c:pt>
                <c:pt idx="101">
                  <c:v>0.27072254657692163</c:v>
                </c:pt>
                <c:pt idx="102">
                  <c:v>0.26933303583049778</c:v>
                </c:pt>
                <c:pt idx="103">
                  <c:v>0.26812941613982894</c:v>
                </c:pt>
                <c:pt idx="104">
                  <c:v>0.26692575168746163</c:v>
                </c:pt>
                <c:pt idx="105">
                  <c:v>0.26590551986388611</c:v>
                </c:pt>
                <c:pt idx="106">
                  <c:v>0.26498070754497699</c:v>
                </c:pt>
                <c:pt idx="107">
                  <c:v>0.2641463822823884</c:v>
                </c:pt>
                <c:pt idx="108">
                  <c:v>0.26331448973519783</c:v>
                </c:pt>
                <c:pt idx="109">
                  <c:v>0.26257310485258156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5EA-4A66-9F73-BB007BF5EB4A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550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0.51962220867448394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5EA-4A66-9F73-BB007BF5EB4A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550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0.43027244081313964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5EA-4A66-9F73-BB007BF5EB4A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0.29796571798188876</c:v>
                </c:pt>
                <c:pt idx="1">
                  <c:v>0.25771656291814532</c:v>
                </c:pt>
                <c:pt idx="2">
                  <c:v>0.22856617647058824</c:v>
                </c:pt>
                <c:pt idx="3">
                  <c:v>0.20480398556948978</c:v>
                </c:pt>
                <c:pt idx="4">
                  <c:v>0.18497957613071275</c:v>
                </c:pt>
                <c:pt idx="5">
                  <c:v>0.16832409460458242</c:v>
                </c:pt>
                <c:pt idx="6">
                  <c:v>0.15427883457741393</c:v>
                </c:pt>
                <c:pt idx="7">
                  <c:v>0.14239878587689148</c:v>
                </c:pt>
                <c:pt idx="8">
                  <c:v>0.13230294277701035</c:v>
                </c:pt>
                <c:pt idx="9">
                  <c:v>0.12366608578557567</c:v>
                </c:pt>
                <c:pt idx="10">
                  <c:v>0.11624551869881883</c:v>
                </c:pt>
                <c:pt idx="11">
                  <c:v>0.10983437302233071</c:v>
                </c:pt>
                <c:pt idx="12">
                  <c:v>0.10427743148657589</c:v>
                </c:pt>
                <c:pt idx="13">
                  <c:v>9.9425329921896038E-2</c:v>
                </c:pt>
                <c:pt idx="14">
                  <c:v>9.5151757579715585E-2</c:v>
                </c:pt>
                <c:pt idx="15">
                  <c:v>9.1361557517626882E-2</c:v>
                </c:pt>
                <c:pt idx="16">
                  <c:v>8.7997367606069993E-2</c:v>
                </c:pt>
                <c:pt idx="17">
                  <c:v>8.4986987047572932E-2</c:v>
                </c:pt>
                <c:pt idx="18">
                  <c:v>8.227395271671506E-2</c:v>
                </c:pt>
                <c:pt idx="19">
                  <c:v>7.9817423890309089E-2</c:v>
                </c:pt>
                <c:pt idx="20">
                  <c:v>7.7593963512915975E-2</c:v>
                </c:pt>
                <c:pt idx="21">
                  <c:v>7.556375264730221E-2</c:v>
                </c:pt>
                <c:pt idx="22">
                  <c:v>7.370321280150216E-2</c:v>
                </c:pt>
                <c:pt idx="23">
                  <c:v>7.1994013605442178E-2</c:v>
                </c:pt>
                <c:pt idx="24">
                  <c:v>7.0417348828470977E-2</c:v>
                </c:pt>
                <c:pt idx="25">
                  <c:v>6.8967513712604997E-2</c:v>
                </c:pt>
                <c:pt idx="26">
                  <c:v>6.7625998167299389E-2</c:v>
                </c:pt>
                <c:pt idx="27">
                  <c:v>6.6373390280204489E-2</c:v>
                </c:pt>
                <c:pt idx="28">
                  <c:v>6.5208010550981466E-2</c:v>
                </c:pt>
                <c:pt idx="29">
                  <c:v>6.4117169873501148E-2</c:v>
                </c:pt>
                <c:pt idx="30">
                  <c:v>6.3096729646600971E-2</c:v>
                </c:pt>
                <c:pt idx="31">
                  <c:v>6.2141675271519391E-2</c:v>
                </c:pt>
                <c:pt idx="32">
                  <c:v>6.1244896700585874E-2</c:v>
                </c:pt>
                <c:pt idx="33">
                  <c:v>6.0400288716800629E-2</c:v>
                </c:pt>
                <c:pt idx="34">
                  <c:v>5.9604510858349821E-2</c:v>
                </c:pt>
                <c:pt idx="35">
                  <c:v>5.8854078804675261E-2</c:v>
                </c:pt>
                <c:pt idx="36">
                  <c:v>5.8144465582636369E-2</c:v>
                </c:pt>
                <c:pt idx="37">
                  <c:v>5.747257579539107E-2</c:v>
                </c:pt>
                <c:pt idx="38">
                  <c:v>5.6836753973689806E-2</c:v>
                </c:pt>
                <c:pt idx="39">
                  <c:v>5.6234199129118201E-2</c:v>
                </c:pt>
                <c:pt idx="40">
                  <c:v>5.5661660890771403E-2</c:v>
                </c:pt>
                <c:pt idx="41">
                  <c:v>5.5118065466866248E-2</c:v>
                </c:pt>
                <c:pt idx="42">
                  <c:v>5.459957297016562E-2</c:v>
                </c:pt>
                <c:pt idx="43">
                  <c:v>5.410690090710759E-2</c:v>
                </c:pt>
                <c:pt idx="44">
                  <c:v>5.3637153075332213E-2</c:v>
                </c:pt>
                <c:pt idx="45">
                  <c:v>5.3188677743281815E-2</c:v>
                </c:pt>
                <c:pt idx="46">
                  <c:v>5.2760607707286147E-2</c:v>
                </c:pt>
                <c:pt idx="47">
                  <c:v>5.2351409538194484E-2</c:v>
                </c:pt>
                <c:pt idx="48">
                  <c:v>5.1959725667590835E-2</c:v>
                </c:pt>
                <c:pt idx="49">
                  <c:v>5.1585519916822253E-2</c:v>
                </c:pt>
                <c:pt idx="50">
                  <c:v>5.1226473929215761E-2</c:v>
                </c:pt>
                <c:pt idx="51">
                  <c:v>5.0882401890623437E-2</c:v>
                </c:pt>
                <c:pt idx="52">
                  <c:v>5.0552220490199327E-2</c:v>
                </c:pt>
                <c:pt idx="53">
                  <c:v>5.0235550756891345E-2</c:v>
                </c:pt>
                <c:pt idx="54">
                  <c:v>4.9931151105205941E-2</c:v>
                </c:pt>
                <c:pt idx="55">
                  <c:v>4.9638799500886586E-2</c:v>
                </c:pt>
                <c:pt idx="56">
                  <c:v>4.9357527879012722E-2</c:v>
                </c:pt>
                <c:pt idx="57">
                  <c:v>4.9086290550684274E-2</c:v>
                </c:pt>
                <c:pt idx="58">
                  <c:v>4.8825877554562414E-2</c:v>
                </c:pt>
                <c:pt idx="59">
                  <c:v>4.8574426428115568E-2</c:v>
                </c:pt>
                <c:pt idx="60">
                  <c:v>4.724183494059353E-2</c:v>
                </c:pt>
                <c:pt idx="61">
                  <c:v>4.6151984256443179E-2</c:v>
                </c:pt>
                <c:pt idx="62">
                  <c:v>4.5245082214747628E-2</c:v>
                </c:pt>
                <c:pt idx="63">
                  <c:v>4.4479292444554529E-2</c:v>
                </c:pt>
                <c:pt idx="64">
                  <c:v>4.3823704098142423E-2</c:v>
                </c:pt>
                <c:pt idx="65">
                  <c:v>4.3254274177964465E-2</c:v>
                </c:pt>
                <c:pt idx="66">
                  <c:v>4.2754374791496075E-2</c:v>
                </c:pt>
                <c:pt idx="67">
                  <c:v>4.2311118708146481E-2</c:v>
                </c:pt>
                <c:pt idx="68">
                  <c:v>4.1913548128877327E-2</c:v>
                </c:pt>
                <c:pt idx="69">
                  <c:v>4.1554132132610777E-2</c:v>
                </c:pt>
                <c:pt idx="70">
                  <c:v>4.1226374847459647E-2</c:v>
                </c:pt>
                <c:pt idx="71">
                  <c:v>4.0925453682837148E-2</c:v>
                </c:pt>
                <c:pt idx="72">
                  <c:v>4.0647426742181726E-2</c:v>
                </c:pt>
                <c:pt idx="73">
                  <c:v>4.0389078699340247E-2</c:v>
                </c:pt>
                <c:pt idx="74">
                  <c:v>4.0148288080183232E-2</c:v>
                </c:pt>
                <c:pt idx="75">
                  <c:v>3.9922505587600896E-2</c:v>
                </c:pt>
                <c:pt idx="76">
                  <c:v>3.9710228157607851E-2</c:v>
                </c:pt>
                <c:pt idx="77">
                  <c:v>3.9509898154351013E-2</c:v>
                </c:pt>
                <c:pt idx="78">
                  <c:v>3.9320380826932948E-2</c:v>
                </c:pt>
                <c:pt idx="79">
                  <c:v>3.9140954902548146E-2</c:v>
                </c:pt>
                <c:pt idx="80">
                  <c:v>3.8807874379401919E-2</c:v>
                </c:pt>
                <c:pt idx="81">
                  <c:v>3.8505367069196855E-2</c:v>
                </c:pt>
                <c:pt idx="82">
                  <c:v>3.8229289022585114E-2</c:v>
                </c:pt>
                <c:pt idx="83">
                  <c:v>3.7975861872037463E-2</c:v>
                </c:pt>
                <c:pt idx="84">
                  <c:v>3.7743257861873943E-2</c:v>
                </c:pt>
                <c:pt idx="85">
                  <c:v>3.7528837328135202E-2</c:v>
                </c:pt>
                <c:pt idx="86">
                  <c:v>3.7330753621820582E-2</c:v>
                </c:pt>
                <c:pt idx="87">
                  <c:v>3.7147403306594357E-2</c:v>
                </c:pt>
                <c:pt idx="88">
                  <c:v>3.6977576537561882E-2</c:v>
                </c:pt>
                <c:pt idx="89">
                  <c:v>3.6819843635750041E-2</c:v>
                </c:pt>
                <c:pt idx="90">
                  <c:v>3.6673340693475047E-2</c:v>
                </c:pt>
                <c:pt idx="91">
                  <c:v>3.653703911240614E-2</c:v>
                </c:pt>
                <c:pt idx="92">
                  <c:v>3.6409871524734752E-2</c:v>
                </c:pt>
                <c:pt idx="93">
                  <c:v>3.6291283464273745E-2</c:v>
                </c:pt>
                <c:pt idx="94">
                  <c:v>3.6180672386068952E-2</c:v>
                </c:pt>
                <c:pt idx="95">
                  <c:v>3.6172722456150136E-2</c:v>
                </c:pt>
                <c:pt idx="96">
                  <c:v>3.6175461753687986E-2</c:v>
                </c:pt>
                <c:pt idx="97">
                  <c:v>3.6177771993753251E-2</c:v>
                </c:pt>
                <c:pt idx="98">
                  <c:v>3.6180325735321456E-2</c:v>
                </c:pt>
                <c:pt idx="99">
                  <c:v>3.6182450334204093E-2</c:v>
                </c:pt>
                <c:pt idx="100">
                  <c:v>3.6184145695241109E-2</c:v>
                </c:pt>
                <c:pt idx="101">
                  <c:v>3.6185991595701163E-2</c:v>
                </c:pt>
                <c:pt idx="102">
                  <c:v>3.6187501162120453E-2</c:v>
                </c:pt>
                <c:pt idx="103">
                  <c:v>3.6188917813313501E-2</c:v>
                </c:pt>
                <c:pt idx="104">
                  <c:v>3.619024154409714E-2</c:v>
                </c:pt>
                <c:pt idx="105">
                  <c:v>3.6191228836802813E-2</c:v>
                </c:pt>
                <c:pt idx="106">
                  <c:v>3.6192459671795824E-2</c:v>
                </c:pt>
                <c:pt idx="107">
                  <c:v>3.6193261059560777E-2</c:v>
                </c:pt>
                <c:pt idx="108">
                  <c:v>3.6194398988396312E-2</c:v>
                </c:pt>
                <c:pt idx="109">
                  <c:v>3.6195200416546572E-2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5EA-4A66-9F73-BB007BF5EB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1400000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SOA yields (3G)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491400000000</c:v>
                </c:pt>
                <c:pt idx="2">
                  <c:v>1164000000000</c:v>
                </c:pt>
                <c:pt idx="3">
                  <c:v>1812000000000</c:v>
                </c:pt>
                <c:pt idx="4">
                  <c:v>2407000000000</c:v>
                </c:pt>
                <c:pt idx="5">
                  <c:v>2948000000000</c:v>
                </c:pt>
                <c:pt idx="6">
                  <c:v>3438000000000</c:v>
                </c:pt>
                <c:pt idx="7">
                  <c:v>3885000000000</c:v>
                </c:pt>
                <c:pt idx="8">
                  <c:v>4292000000000</c:v>
                </c:pt>
                <c:pt idx="9">
                  <c:v>4666000000000</c:v>
                </c:pt>
                <c:pt idx="10">
                  <c:v>5009000000000</c:v>
                </c:pt>
                <c:pt idx="11">
                  <c:v>5325000000000</c:v>
                </c:pt>
                <c:pt idx="12">
                  <c:v>5617000000000</c:v>
                </c:pt>
                <c:pt idx="13">
                  <c:v>5887000000000</c:v>
                </c:pt>
                <c:pt idx="14">
                  <c:v>6138000000000</c:v>
                </c:pt>
                <c:pt idx="15">
                  <c:v>6372000000000</c:v>
                </c:pt>
                <c:pt idx="16">
                  <c:v>6589000000000</c:v>
                </c:pt>
                <c:pt idx="17">
                  <c:v>6793000000000</c:v>
                </c:pt>
                <c:pt idx="18">
                  <c:v>6983000000000</c:v>
                </c:pt>
                <c:pt idx="19">
                  <c:v>7161000000000</c:v>
                </c:pt>
                <c:pt idx="20">
                  <c:v>7328000000000</c:v>
                </c:pt>
                <c:pt idx="21">
                  <c:v>7486000000000</c:v>
                </c:pt>
                <c:pt idx="22">
                  <c:v>7634000000000</c:v>
                </c:pt>
                <c:pt idx="23">
                  <c:v>7773000000000</c:v>
                </c:pt>
                <c:pt idx="24">
                  <c:v>7905000000000</c:v>
                </c:pt>
                <c:pt idx="25">
                  <c:v>8029000000000</c:v>
                </c:pt>
                <c:pt idx="26">
                  <c:v>8146000000000</c:v>
                </c:pt>
                <c:pt idx="27">
                  <c:v>8257000000000</c:v>
                </c:pt>
                <c:pt idx="28">
                  <c:v>8363000000000</c:v>
                </c:pt>
                <c:pt idx="29">
                  <c:v>8462000000000</c:v>
                </c:pt>
                <c:pt idx="30">
                  <c:v>8557000000000</c:v>
                </c:pt>
                <c:pt idx="31">
                  <c:v>8647000000000</c:v>
                </c:pt>
                <c:pt idx="32">
                  <c:v>8732000000000</c:v>
                </c:pt>
                <c:pt idx="33">
                  <c:v>8813000000000</c:v>
                </c:pt>
                <c:pt idx="34">
                  <c:v>8890000000000</c:v>
                </c:pt>
                <c:pt idx="35">
                  <c:v>8964000000000</c:v>
                </c:pt>
                <c:pt idx="36">
                  <c:v>9034000000000</c:v>
                </c:pt>
                <c:pt idx="37">
                  <c:v>9100000000000</c:v>
                </c:pt>
                <c:pt idx="38">
                  <c:v>9164000000000</c:v>
                </c:pt>
                <c:pt idx="39">
                  <c:v>9224000000000</c:v>
                </c:pt>
                <c:pt idx="40">
                  <c:v>9282000000000</c:v>
                </c:pt>
                <c:pt idx="41">
                  <c:v>9338000000000</c:v>
                </c:pt>
                <c:pt idx="42">
                  <c:v>9390000000000</c:v>
                </c:pt>
                <c:pt idx="43">
                  <c:v>9441000000000</c:v>
                </c:pt>
                <c:pt idx="44">
                  <c:v>9489000000000</c:v>
                </c:pt>
                <c:pt idx="45">
                  <c:v>9535000000000</c:v>
                </c:pt>
                <c:pt idx="46">
                  <c:v>9579000000000</c:v>
                </c:pt>
                <c:pt idx="47">
                  <c:v>9622000000000</c:v>
                </c:pt>
                <c:pt idx="48">
                  <c:v>9662000000000</c:v>
                </c:pt>
                <c:pt idx="49">
                  <c:v>9701000000000</c:v>
                </c:pt>
                <c:pt idx="50">
                  <c:v>9737000000000</c:v>
                </c:pt>
                <c:pt idx="51">
                  <c:v>9777000000000</c:v>
                </c:pt>
                <c:pt idx="52">
                  <c:v>9807000000000</c:v>
                </c:pt>
                <c:pt idx="53">
                  <c:v>9837000000000</c:v>
                </c:pt>
                <c:pt idx="54">
                  <c:v>9877000000000</c:v>
                </c:pt>
                <c:pt idx="55">
                  <c:v>9907000000000</c:v>
                </c:pt>
                <c:pt idx="56">
                  <c:v>9937000000000</c:v>
                </c:pt>
                <c:pt idx="57">
                  <c:v>9957000000000</c:v>
                </c:pt>
                <c:pt idx="58">
                  <c:v>9987000000000</c:v>
                </c:pt>
                <c:pt idx="59">
                  <c:v>10017000000000</c:v>
                </c:pt>
                <c:pt idx="60">
                  <c:v>10037000000000</c:v>
                </c:pt>
                <c:pt idx="61">
                  <c:v>10067000000000</c:v>
                </c:pt>
                <c:pt idx="62">
                  <c:v>10167000000000</c:v>
                </c:pt>
                <c:pt idx="63">
                  <c:v>10267000000000</c:v>
                </c:pt>
                <c:pt idx="64">
                  <c:v>10357000000000</c:v>
                </c:pt>
                <c:pt idx="65">
                  <c:v>10417000000000</c:v>
                </c:pt>
                <c:pt idx="66">
                  <c:v>10487000000000</c:v>
                </c:pt>
                <c:pt idx="67">
                  <c:v>10527000000000</c:v>
                </c:pt>
                <c:pt idx="68">
                  <c:v>10587000000000</c:v>
                </c:pt>
                <c:pt idx="69">
                  <c:v>10617000000000</c:v>
                </c:pt>
                <c:pt idx="70">
                  <c:v>10657000000000</c:v>
                </c:pt>
                <c:pt idx="71">
                  <c:v>10687000000000</c:v>
                </c:pt>
                <c:pt idx="72">
                  <c:v>10717000000000</c:v>
                </c:pt>
                <c:pt idx="73">
                  <c:v>10747000000000</c:v>
                </c:pt>
                <c:pt idx="74">
                  <c:v>10767000000000</c:v>
                </c:pt>
                <c:pt idx="75">
                  <c:v>10797000000000</c:v>
                </c:pt>
                <c:pt idx="76">
                  <c:v>10817000000000</c:v>
                </c:pt>
                <c:pt idx="77">
                  <c:v>10847000000000</c:v>
                </c:pt>
                <c:pt idx="78">
                  <c:v>10857000000000</c:v>
                </c:pt>
                <c:pt idx="79">
                  <c:v>10887000000000</c:v>
                </c:pt>
                <c:pt idx="80">
                  <c:v>10897000000000</c:v>
                </c:pt>
                <c:pt idx="81">
                  <c:v>10937000000000</c:v>
                </c:pt>
                <c:pt idx="82">
                  <c:v>10967000000000</c:v>
                </c:pt>
                <c:pt idx="83">
                  <c:v>10997000000000</c:v>
                </c:pt>
                <c:pt idx="84">
                  <c:v>11027000000000</c:v>
                </c:pt>
                <c:pt idx="85">
                  <c:v>11047000000000</c:v>
                </c:pt>
                <c:pt idx="86">
                  <c:v>11077000000000</c:v>
                </c:pt>
                <c:pt idx="87">
                  <c:v>11097000000000</c:v>
                </c:pt>
                <c:pt idx="88">
                  <c:v>11117000000000</c:v>
                </c:pt>
                <c:pt idx="89">
                  <c:v>11137000000000</c:v>
                </c:pt>
                <c:pt idx="90">
                  <c:v>11157000000000</c:v>
                </c:pt>
                <c:pt idx="91">
                  <c:v>11167000000000</c:v>
                </c:pt>
                <c:pt idx="92">
                  <c:v>11187000000000</c:v>
                </c:pt>
                <c:pt idx="93">
                  <c:v>11207000000000</c:v>
                </c:pt>
                <c:pt idx="94">
                  <c:v>11217000000000</c:v>
                </c:pt>
                <c:pt idx="95">
                  <c:v>11227000000000</c:v>
                </c:pt>
                <c:pt idx="96">
                  <c:v>11227000000000</c:v>
                </c:pt>
                <c:pt idx="97">
                  <c:v>11217000000000</c:v>
                </c:pt>
                <c:pt idx="98">
                  <c:v>11217000000000</c:v>
                </c:pt>
                <c:pt idx="99">
                  <c:v>11207000000000</c:v>
                </c:pt>
                <c:pt idx="100">
                  <c:v>11207000000000</c:v>
                </c:pt>
                <c:pt idx="101">
                  <c:v>11207000000000</c:v>
                </c:pt>
                <c:pt idx="102">
                  <c:v>11197000000000</c:v>
                </c:pt>
                <c:pt idx="103">
                  <c:v>11197000000000</c:v>
                </c:pt>
                <c:pt idx="104">
                  <c:v>11197000000000</c:v>
                </c:pt>
                <c:pt idx="105">
                  <c:v>11197000000000</c:v>
                </c:pt>
                <c:pt idx="106">
                  <c:v>11197000000000</c:v>
                </c:pt>
                <c:pt idx="107">
                  <c:v>11187000000000</c:v>
                </c:pt>
                <c:pt idx="108">
                  <c:v>11187000000000</c:v>
                </c:pt>
                <c:pt idx="109">
                  <c:v>11187000000000</c:v>
                </c:pt>
                <c:pt idx="110">
                  <c:v>-283000000000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332-45A1-A40B-F6017B2A27B5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1264800000000</c:v>
                </c:pt>
                <c:pt idx="2">
                  <c:v>2333400000000</c:v>
                </c:pt>
                <c:pt idx="3">
                  <c:v>3196800000000</c:v>
                </c:pt>
                <c:pt idx="4">
                  <c:v>3914700000000</c:v>
                </c:pt>
                <c:pt idx="5">
                  <c:v>4526400000000</c:v>
                </c:pt>
                <c:pt idx="6">
                  <c:v>5057300000000</c:v>
                </c:pt>
                <c:pt idx="7">
                  <c:v>5524400000000</c:v>
                </c:pt>
                <c:pt idx="8">
                  <c:v>5939000000000</c:v>
                </c:pt>
                <c:pt idx="9">
                  <c:v>6311800000000</c:v>
                </c:pt>
                <c:pt idx="10">
                  <c:v>6648300000000</c:v>
                </c:pt>
                <c:pt idx="11">
                  <c:v>6954900000000</c:v>
                </c:pt>
                <c:pt idx="12">
                  <c:v>7233000000000</c:v>
                </c:pt>
                <c:pt idx="13">
                  <c:v>7486600000000</c:v>
                </c:pt>
                <c:pt idx="14">
                  <c:v>7719000000000</c:v>
                </c:pt>
                <c:pt idx="15">
                  <c:v>7933500000000</c:v>
                </c:pt>
                <c:pt idx="16">
                  <c:v>8132800000000</c:v>
                </c:pt>
                <c:pt idx="17">
                  <c:v>8316700000000</c:v>
                </c:pt>
                <c:pt idx="18">
                  <c:v>8487400000000</c:v>
                </c:pt>
                <c:pt idx="19">
                  <c:v>8647100000000</c:v>
                </c:pt>
                <c:pt idx="20">
                  <c:v>8796800000000</c:v>
                </c:pt>
                <c:pt idx="21">
                  <c:v>8936300000000</c:v>
                </c:pt>
                <c:pt idx="22">
                  <c:v>9067300000000</c:v>
                </c:pt>
                <c:pt idx="23">
                  <c:v>9190700000000</c:v>
                </c:pt>
                <c:pt idx="24">
                  <c:v>9304700000000</c:v>
                </c:pt>
                <c:pt idx="25">
                  <c:v>9412900000000</c:v>
                </c:pt>
                <c:pt idx="26">
                  <c:v>9514900000000</c:v>
                </c:pt>
                <c:pt idx="27">
                  <c:v>9612700000000</c:v>
                </c:pt>
                <c:pt idx="28">
                  <c:v>9705100000000</c:v>
                </c:pt>
                <c:pt idx="29">
                  <c:v>9792800000000</c:v>
                </c:pt>
                <c:pt idx="30">
                  <c:v>9876300000000</c:v>
                </c:pt>
                <c:pt idx="31">
                  <c:v>9955800000000</c:v>
                </c:pt>
                <c:pt idx="32">
                  <c:v>10031200000000</c:v>
                </c:pt>
                <c:pt idx="33">
                  <c:v>10103200000000</c:v>
                </c:pt>
                <c:pt idx="34">
                  <c:v>10172100000000</c:v>
                </c:pt>
                <c:pt idx="35">
                  <c:v>10237700000000</c:v>
                </c:pt>
                <c:pt idx="36">
                  <c:v>10300200000000</c:v>
                </c:pt>
                <c:pt idx="37">
                  <c:v>10360200000000</c:v>
                </c:pt>
                <c:pt idx="38">
                  <c:v>10417400000000</c:v>
                </c:pt>
                <c:pt idx="39">
                  <c:v>10472300000000</c:v>
                </c:pt>
                <c:pt idx="40">
                  <c:v>10524900000000</c:v>
                </c:pt>
                <c:pt idx="41">
                  <c:v>10575200000000</c:v>
                </c:pt>
                <c:pt idx="42">
                  <c:v>10623400000000</c:v>
                </c:pt>
                <c:pt idx="43">
                  <c:v>10669800000000</c:v>
                </c:pt>
                <c:pt idx="44">
                  <c:v>10714300000000</c:v>
                </c:pt>
                <c:pt idx="45">
                  <c:v>10757100000000</c:v>
                </c:pt>
                <c:pt idx="46">
                  <c:v>10798300000000</c:v>
                </c:pt>
                <c:pt idx="47">
                  <c:v>10837800000000</c:v>
                </c:pt>
                <c:pt idx="48">
                  <c:v>10875900000000</c:v>
                </c:pt>
                <c:pt idx="49">
                  <c:v>10912600000000</c:v>
                </c:pt>
                <c:pt idx="50">
                  <c:v>10947900000000</c:v>
                </c:pt>
                <c:pt idx="51">
                  <c:v>10981900000000</c:v>
                </c:pt>
                <c:pt idx="52">
                  <c:v>11014710000000</c:v>
                </c:pt>
                <c:pt idx="53">
                  <c:v>11046320000000</c:v>
                </c:pt>
                <c:pt idx="54">
                  <c:v>11076940000000</c:v>
                </c:pt>
                <c:pt idx="55">
                  <c:v>11106410000000</c:v>
                </c:pt>
                <c:pt idx="56">
                  <c:v>11134870000000</c:v>
                </c:pt>
                <c:pt idx="57">
                  <c:v>11162450000000</c:v>
                </c:pt>
                <c:pt idx="58">
                  <c:v>11189050000000</c:v>
                </c:pt>
                <c:pt idx="59">
                  <c:v>11214830000000</c:v>
                </c:pt>
                <c:pt idx="60">
                  <c:v>11239720000000</c:v>
                </c:pt>
                <c:pt idx="61">
                  <c:v>11263860000000</c:v>
                </c:pt>
                <c:pt idx="62">
                  <c:v>11373740000000</c:v>
                </c:pt>
                <c:pt idx="63">
                  <c:v>11468390000000</c:v>
                </c:pt>
                <c:pt idx="64">
                  <c:v>11565880000000</c:v>
                </c:pt>
                <c:pt idx="65">
                  <c:v>11636390000000</c:v>
                </c:pt>
                <c:pt idx="66">
                  <c:v>11710660000000</c:v>
                </c:pt>
                <c:pt idx="67">
                  <c:v>11765520000000</c:v>
                </c:pt>
                <c:pt idx="68">
                  <c:v>11824410000000</c:v>
                </c:pt>
                <c:pt idx="69">
                  <c:v>11868720000000</c:v>
                </c:pt>
                <c:pt idx="70">
                  <c:v>11917130000000</c:v>
                </c:pt>
                <c:pt idx="71">
                  <c:v>11954110000000</c:v>
                </c:pt>
                <c:pt idx="72">
                  <c:v>11988440000000</c:v>
                </c:pt>
                <c:pt idx="73">
                  <c:v>12026670000000</c:v>
                </c:pt>
                <c:pt idx="74">
                  <c:v>12056360000000</c:v>
                </c:pt>
                <c:pt idx="75">
                  <c:v>12089720000000</c:v>
                </c:pt>
                <c:pt idx="76">
                  <c:v>12115830000000</c:v>
                </c:pt>
                <c:pt idx="77">
                  <c:v>12145380000000</c:v>
                </c:pt>
                <c:pt idx="78">
                  <c:v>12168640000000</c:v>
                </c:pt>
                <c:pt idx="79">
                  <c:v>12195120000000</c:v>
                </c:pt>
                <c:pt idx="80">
                  <c:v>12216060000000</c:v>
                </c:pt>
                <c:pt idx="81">
                  <c:v>12258960000000</c:v>
                </c:pt>
                <c:pt idx="82">
                  <c:v>12298000000000</c:v>
                </c:pt>
                <c:pt idx="83">
                  <c:v>12333710000000</c:v>
                </c:pt>
                <c:pt idx="84">
                  <c:v>12366480000000</c:v>
                </c:pt>
                <c:pt idx="85">
                  <c:v>12396640000000</c:v>
                </c:pt>
                <c:pt idx="86">
                  <c:v>12424450000000</c:v>
                </c:pt>
                <c:pt idx="87">
                  <c:v>12447890000000</c:v>
                </c:pt>
                <c:pt idx="88">
                  <c:v>12471850000000</c:v>
                </c:pt>
                <c:pt idx="89">
                  <c:v>12494050000000</c:v>
                </c:pt>
                <c:pt idx="90">
                  <c:v>12514660000000</c:v>
                </c:pt>
                <c:pt idx="91">
                  <c:v>12533810000000</c:v>
                </c:pt>
                <c:pt idx="92">
                  <c:v>12551640000000</c:v>
                </c:pt>
                <c:pt idx="93">
                  <c:v>12568250000000</c:v>
                </c:pt>
                <c:pt idx="94">
                  <c:v>12583760000000</c:v>
                </c:pt>
                <c:pt idx="95">
                  <c:v>12597330000000</c:v>
                </c:pt>
                <c:pt idx="96">
                  <c:v>12597280000000</c:v>
                </c:pt>
                <c:pt idx="97">
                  <c:v>12597220000000</c:v>
                </c:pt>
                <c:pt idx="98">
                  <c:v>12597170000000</c:v>
                </c:pt>
                <c:pt idx="99">
                  <c:v>12597120000000</c:v>
                </c:pt>
                <c:pt idx="100">
                  <c:v>12597070000000</c:v>
                </c:pt>
                <c:pt idx="101">
                  <c:v>12597030000000</c:v>
                </c:pt>
                <c:pt idx="102">
                  <c:v>12596990000000</c:v>
                </c:pt>
                <c:pt idx="103">
                  <c:v>12596960000000</c:v>
                </c:pt>
                <c:pt idx="104">
                  <c:v>12596930000000</c:v>
                </c:pt>
                <c:pt idx="105">
                  <c:v>12596900000000</c:v>
                </c:pt>
                <c:pt idx="106">
                  <c:v>12596870000000</c:v>
                </c:pt>
                <c:pt idx="107">
                  <c:v>12596840000000</c:v>
                </c:pt>
                <c:pt idx="108">
                  <c:v>12596820000000</c:v>
                </c:pt>
                <c:pt idx="109">
                  <c:v>12596800000000</c:v>
                </c:pt>
                <c:pt idx="11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332-45A1-A40B-F6017B2A27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0.46330169101174717</c:v>
                </c:pt>
                <c:pt idx="1">
                  <c:v>0.59405041917901724</c:v>
                </c:pt>
                <c:pt idx="2">
                  <c:v>0.67557180622723101</c:v>
                </c:pt>
                <c:pt idx="3">
                  <c:v>0.73315381585795092</c:v>
                </c:pt>
                <c:pt idx="4">
                  <c:v>0.77688590806053048</c:v>
                </c:pt>
                <c:pt idx="5">
                  <c:v>0.81131687946771669</c:v>
                </c:pt>
                <c:pt idx="6">
                  <c:v>0.83978109979792193</c:v>
                </c:pt>
                <c:pt idx="7">
                  <c:v>0.86296311396192249</c:v>
                </c:pt>
                <c:pt idx="8">
                  <c:v>0.88286646641616051</c:v>
                </c:pt>
                <c:pt idx="9">
                  <c:v>0.90011959477111858</c:v>
                </c:pt>
                <c:pt idx="10">
                  <c:v>0.91496154637305682</c:v>
                </c:pt>
                <c:pt idx="11">
                  <c:v>0.92811308462064912</c:v>
                </c:pt>
                <c:pt idx="12">
                  <c:v>0.93980648838812919</c:v>
                </c:pt>
                <c:pt idx="13">
                  <c:v>0.9506582482884578</c:v>
                </c:pt>
                <c:pt idx="14">
                  <c:v>0.96042972569197294</c:v>
                </c:pt>
                <c:pt idx="15">
                  <c:v>0.96894917945634407</c:v>
                </c:pt>
                <c:pt idx="16">
                  <c:v>0.97673301907375087</c:v>
                </c:pt>
                <c:pt idx="17">
                  <c:v>0.9839654753396555</c:v>
                </c:pt>
                <c:pt idx="18">
                  <c:v>0.99046028306414124</c:v>
                </c:pt>
                <c:pt idx="19">
                  <c:v>0.9965055045090595</c:v>
                </c:pt>
                <c:pt idx="20">
                  <c:v>1.0021664559763959</c:v>
                </c:pt>
                <c:pt idx="21">
                  <c:v>1.0072910953771965</c:v>
                </c:pt>
                <c:pt idx="22">
                  <c:v>1.0118174859130049</c:v>
                </c:pt>
                <c:pt idx="23">
                  <c:v>1.0162954059796734</c:v>
                </c:pt>
                <c:pt idx="24">
                  <c:v>1.0206643802977919</c:v>
                </c:pt>
                <c:pt idx="25">
                  <c:v>1.0243564931514066</c:v>
                </c:pt>
                <c:pt idx="26">
                  <c:v>1.027803055657116</c:v>
                </c:pt>
                <c:pt idx="27">
                  <c:v>1.031143445672029</c:v>
                </c:pt>
                <c:pt idx="28">
                  <c:v>1.0340097371170109</c:v>
                </c:pt>
                <c:pt idx="29">
                  <c:v>1.0366661439744571</c:v>
                </c:pt>
                <c:pt idx="30">
                  <c:v>1.0393980005980632</c:v>
                </c:pt>
                <c:pt idx="31">
                  <c:v>1.0416265121366215</c:v>
                </c:pt>
                <c:pt idx="32">
                  <c:v>1.043879821765318</c:v>
                </c:pt>
                <c:pt idx="33">
                  <c:v>1.0458375701203733</c:v>
                </c:pt>
                <c:pt idx="34">
                  <c:v>1.047817338983106</c:v>
                </c:pt>
                <c:pt idx="35">
                  <c:v>1.0495126095261107</c:v>
                </c:pt>
                <c:pt idx="36">
                  <c:v>1.0511551401032944</c:v>
                </c:pt>
                <c:pt idx="37">
                  <c:v>1.0527773414555701</c:v>
                </c:pt>
                <c:pt idx="38">
                  <c:v>1.0540476166943242</c:v>
                </c:pt>
                <c:pt idx="39">
                  <c:v>1.0555352578871708</c:v>
                </c:pt>
                <c:pt idx="40">
                  <c:v>1.0566777176992406</c:v>
                </c:pt>
                <c:pt idx="41">
                  <c:v>1.0580184653396587</c:v>
                </c:pt>
                <c:pt idx="42">
                  <c:v>1.0589705068710997</c:v>
                </c:pt>
                <c:pt idx="43">
                  <c:v>1.059825761483344</c:v>
                </c:pt>
                <c:pt idx="44">
                  <c:v>1.0608415649486129</c:v>
                </c:pt>
                <c:pt idx="45">
                  <c:v>1.0617323034996489</c:v>
                </c:pt>
                <c:pt idx="46">
                  <c:v>1.0625096015774049</c:v>
                </c:pt>
                <c:pt idx="47">
                  <c:v>1.0634181251272024</c:v>
                </c:pt>
                <c:pt idx="48">
                  <c:v>1.063913897624204</c:v>
                </c:pt>
                <c:pt idx="49">
                  <c:v>1.0645424612351988</c:v>
                </c:pt>
                <c:pt idx="50">
                  <c:v>1.0652930752874985</c:v>
                </c:pt>
                <c:pt idx="51">
                  <c:v>1.0658852687148848</c:v>
                </c:pt>
                <c:pt idx="52">
                  <c:v>1.0663216098535155</c:v>
                </c:pt>
                <c:pt idx="53">
                  <c:v>1.0668508019857144</c:v>
                </c:pt>
                <c:pt idx="54">
                  <c:v>1.0672208582487046</c:v>
                </c:pt>
                <c:pt idx="55">
                  <c:v>1.0676857926474534</c:v>
                </c:pt>
                <c:pt idx="56">
                  <c:v>1.0679671652920741</c:v>
                </c:pt>
                <c:pt idx="57">
                  <c:v>1.0683407140420924</c:v>
                </c:pt>
                <c:pt idx="58">
                  <c:v>1.0687906324653014</c:v>
                </c:pt>
                <c:pt idx="59">
                  <c:v>1.0690595783038013</c:v>
                </c:pt>
                <c:pt idx="60">
                  <c:v>1.0693985364000231</c:v>
                </c:pt>
                <c:pt idx="61">
                  <c:v>1.0705278762454045</c:v>
                </c:pt>
                <c:pt idx="62">
                  <c:v>1.0712504984384623</c:v>
                </c:pt>
                <c:pt idx="63">
                  <c:v>1.0716980705666967</c:v>
                </c:pt>
                <c:pt idx="64">
                  <c:v>1.0718235187018528</c:v>
                </c:pt>
                <c:pt idx="65">
                  <c:v>1.0716032801881499</c:v>
                </c:pt>
                <c:pt idx="66">
                  <c:v>1.0713907512133669</c:v>
                </c:pt>
                <c:pt idx="67">
                  <c:v>1.0713161982894721</c:v>
                </c:pt>
                <c:pt idx="68">
                  <c:v>1.0710607024480285</c:v>
                </c:pt>
                <c:pt idx="69">
                  <c:v>1.0706872963522347</c:v>
                </c:pt>
                <c:pt idx="70">
                  <c:v>1.0703490088088921</c:v>
                </c:pt>
                <c:pt idx="71">
                  <c:v>1.070249330138602</c:v>
                </c:pt>
                <c:pt idx="72">
                  <c:v>1.069803193163293</c:v>
                </c:pt>
                <c:pt idx="73">
                  <c:v>1.0696259106300032</c:v>
                </c:pt>
                <c:pt idx="74">
                  <c:v>1.0693698965833209</c:v>
                </c:pt>
                <c:pt idx="75">
                  <c:v>1.0690214938581075</c:v>
                </c:pt>
                <c:pt idx="76">
                  <c:v>1.0688597442560746</c:v>
                </c:pt>
                <c:pt idx="77">
                  <c:v>1.0685208300209568</c:v>
                </c:pt>
                <c:pt idx="78">
                  <c:v>1.0683870171275056</c:v>
                </c:pt>
                <c:pt idx="79">
                  <c:v>1.0682532201581656</c:v>
                </c:pt>
                <c:pt idx="80">
                  <c:v>1.0678981363273974</c:v>
                </c:pt>
                <c:pt idx="81">
                  <c:v>1.067639708448745</c:v>
                </c:pt>
                <c:pt idx="82">
                  <c:v>1.0676711007225901</c:v>
                </c:pt>
                <c:pt idx="83">
                  <c:v>1.0674770277339534</c:v>
                </c:pt>
                <c:pt idx="84">
                  <c:v>1.067508687529003</c:v>
                </c:pt>
                <c:pt idx="85">
                  <c:v>1.0672652281151525</c:v>
                </c:pt>
                <c:pt idx="86">
                  <c:v>1.0673974489444458</c:v>
                </c:pt>
                <c:pt idx="87">
                  <c:v>1.0672471277758029</c:v>
                </c:pt>
                <c:pt idx="88">
                  <c:v>1.0674848153990431</c:v>
                </c:pt>
                <c:pt idx="89">
                  <c:v>1.0673838690120061</c:v>
                </c:pt>
                <c:pt idx="90">
                  <c:v>1.0674075769860216</c:v>
                </c:pt>
                <c:pt idx="91">
                  <c:v>1.0675434696052901</c:v>
                </c:pt>
                <c:pt idx="92">
                  <c:v>1.0675469026868274</c:v>
                </c:pt>
                <c:pt idx="93">
                  <c:v>1.0676436458221468</c:v>
                </c:pt>
                <c:pt idx="94">
                  <c:v>1.0676694142276086</c:v>
                </c:pt>
                <c:pt idx="95">
                  <c:v>1.0672033111099768</c:v>
                </c:pt>
                <c:pt idx="96">
                  <c:v>1.0667380510959636</c:v>
                </c:pt>
                <c:pt idx="97">
                  <c:v>1.066507112672997</c:v>
                </c:pt>
                <c:pt idx="98">
                  <c:v>1.06604099902188</c:v>
                </c:pt>
                <c:pt idx="99">
                  <c:v>1.0658100559989196</c:v>
                </c:pt>
                <c:pt idx="100">
                  <c:v>1.0655782652455468</c:v>
                </c:pt>
                <c:pt idx="101">
                  <c:v>1.0651112971982768</c:v>
                </c:pt>
                <c:pt idx="102">
                  <c:v>1.0648786574076223</c:v>
                </c:pt>
                <c:pt idx="103">
                  <c:v>1.0646460165088896</c:v>
                </c:pt>
                <c:pt idx="104">
                  <c:v>1.0644133745020703</c:v>
                </c:pt>
                <c:pt idx="105">
                  <c:v>1.0644159094493419</c:v>
                </c:pt>
                <c:pt idx="106">
                  <c:v>1.0641832657864143</c:v>
                </c:pt>
                <c:pt idx="107">
                  <c:v>1.0639497763969588</c:v>
                </c:pt>
                <c:pt idx="108">
                  <c:v>1.0639514656351405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332-45A1-A40B-F6017B2A27B5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0.38851992409867175</c:v>
                </c:pt>
                <c:pt idx="1">
                  <c:v>0.49884289020313705</c:v>
                </c:pt>
                <c:pt idx="2">
                  <c:v>0.56681681681681684</c:v>
                </c:pt>
                <c:pt idx="3">
                  <c:v>0.61486193067157124</c:v>
                </c:pt>
                <c:pt idx="4">
                  <c:v>0.65129020855425945</c:v>
                </c:pt>
                <c:pt idx="5">
                  <c:v>0.6798093844541554</c:v>
                </c:pt>
                <c:pt idx="6">
                  <c:v>0.70324379118094271</c:v>
                </c:pt>
                <c:pt idx="7">
                  <c:v>0.72268058595723184</c:v>
                </c:pt>
                <c:pt idx="8">
                  <c:v>0.73925029310180934</c:v>
                </c:pt>
                <c:pt idx="9">
                  <c:v>0.75342568776980579</c:v>
                </c:pt>
                <c:pt idx="10">
                  <c:v>0.76564724151317776</c:v>
                </c:pt>
                <c:pt idx="11">
                  <c:v>0.77657956587861188</c:v>
                </c:pt>
                <c:pt idx="12">
                  <c:v>0.78633825768706755</c:v>
                </c:pt>
                <c:pt idx="13">
                  <c:v>0.79518072289156627</c:v>
                </c:pt>
                <c:pt idx="14">
                  <c:v>0.80317640385706179</c:v>
                </c:pt>
                <c:pt idx="15">
                  <c:v>0.8101760771198111</c:v>
                </c:pt>
                <c:pt idx="16">
                  <c:v>0.81679031346567754</c:v>
                </c:pt>
                <c:pt idx="17">
                  <c:v>0.82274901618870322</c:v>
                </c:pt>
                <c:pt idx="18">
                  <c:v>0.82813891362422087</c:v>
                </c:pt>
                <c:pt idx="19">
                  <c:v>0.83303019279738089</c:v>
                </c:pt>
                <c:pt idx="20">
                  <c:v>0.83770688092387224</c:v>
                </c:pt>
                <c:pt idx="21">
                  <c:v>0.84192648307654983</c:v>
                </c:pt>
                <c:pt idx="22">
                  <c:v>0.84574624348526228</c:v>
                </c:pt>
                <c:pt idx="23">
                  <c:v>0.84957064709232966</c:v>
                </c:pt>
                <c:pt idx="24">
                  <c:v>0.85297835948538703</c:v>
                </c:pt>
                <c:pt idx="25">
                  <c:v>0.85613091046674161</c:v>
                </c:pt>
                <c:pt idx="26">
                  <c:v>0.85896782381640957</c:v>
                </c:pt>
                <c:pt idx="27">
                  <c:v>0.86171188344272598</c:v>
                </c:pt>
                <c:pt idx="28">
                  <c:v>0.86410423984968543</c:v>
                </c:pt>
                <c:pt idx="29">
                  <c:v>0.86641758553304371</c:v>
                </c:pt>
                <c:pt idx="30">
                  <c:v>0.86853894212418892</c:v>
                </c:pt>
                <c:pt idx="31">
                  <c:v>0.8704840896403222</c:v>
                </c:pt>
                <c:pt idx="32">
                  <c:v>0.87229788581835455</c:v>
                </c:pt>
                <c:pt idx="33">
                  <c:v>0.87395916280807306</c:v>
                </c:pt>
                <c:pt idx="34">
                  <c:v>0.8755872901139905</c:v>
                </c:pt>
                <c:pt idx="35">
                  <c:v>0.87707034814857965</c:v>
                </c:pt>
                <c:pt idx="36">
                  <c:v>0.87836142159417774</c:v>
                </c:pt>
                <c:pt idx="37">
                  <c:v>0.87968207038224511</c:v>
                </c:pt>
                <c:pt idx="38">
                  <c:v>0.88079982429838721</c:v>
                </c:pt>
                <c:pt idx="39">
                  <c:v>0.88190861670894738</c:v>
                </c:pt>
                <c:pt idx="40">
                  <c:v>0.88300930478856188</c:v>
                </c:pt>
                <c:pt idx="41">
                  <c:v>0.88389781049381555</c:v>
                </c:pt>
                <c:pt idx="42">
                  <c:v>0.88483383006241911</c:v>
                </c:pt>
                <c:pt idx="43">
                  <c:v>0.88563881914824116</c:v>
                </c:pt>
                <c:pt idx="44">
                  <c:v>0.88639131364401191</c:v>
                </c:pt>
                <c:pt idx="45">
                  <c:v>0.88708407804932254</c:v>
                </c:pt>
                <c:pt idx="46">
                  <c:v>0.88781856096255696</c:v>
                </c:pt>
                <c:pt idx="47">
                  <c:v>0.88838624849437753</c:v>
                </c:pt>
                <c:pt idx="48">
                  <c:v>0.88897238055092276</c:v>
                </c:pt>
                <c:pt idx="49">
                  <c:v>0.88939431306460603</c:v>
                </c:pt>
                <c:pt idx="50">
                  <c:v>0.89028310219543061</c:v>
                </c:pt>
                <c:pt idx="51">
                  <c:v>0.8903548073439973</c:v>
                </c:pt>
                <c:pt idx="52">
                  <c:v>0.89052281664844035</c:v>
                </c:pt>
                <c:pt idx="53">
                  <c:v>0.89167224883406426</c:v>
                </c:pt>
                <c:pt idx="54">
                  <c:v>0.89200740833446635</c:v>
                </c:pt>
                <c:pt idx="55">
                  <c:v>0.89242173460489438</c:v>
                </c:pt>
                <c:pt idx="56">
                  <c:v>0.89200847484199253</c:v>
                </c:pt>
                <c:pt idx="57">
                  <c:v>0.89256907422882192</c:v>
                </c:pt>
                <c:pt idx="58">
                  <c:v>0.89319231767222507</c:v>
                </c:pt>
                <c:pt idx="59">
                  <c:v>0.89299377564565663</c:v>
                </c:pt>
                <c:pt idx="60">
                  <c:v>0.8937433526339994</c:v>
                </c:pt>
                <c:pt idx="61">
                  <c:v>0.89390121455211746</c:v>
                </c:pt>
                <c:pt idx="62">
                  <c:v>0.89524336022754725</c:v>
                </c:pt>
                <c:pt idx="63">
                  <c:v>0.89547877031406176</c:v>
                </c:pt>
                <c:pt idx="64">
                  <c:v>0.89520890929231489</c:v>
                </c:pt>
                <c:pt idx="65">
                  <c:v>0.89550887823572711</c:v>
                </c:pt>
                <c:pt idx="66">
                  <c:v>0.89473308447055466</c:v>
                </c:pt>
                <c:pt idx="67">
                  <c:v>0.89535122682653934</c:v>
                </c:pt>
                <c:pt idx="68">
                  <c:v>0.89453622631589591</c:v>
                </c:pt>
                <c:pt idx="69">
                  <c:v>0.89425893650568555</c:v>
                </c:pt>
                <c:pt idx="70">
                  <c:v>0.894002146542068</c:v>
                </c:pt>
                <c:pt idx="71">
                  <c:v>0.89394449986820634</c:v>
                </c:pt>
                <c:pt idx="72">
                  <c:v>0.89359731330451408</c:v>
                </c:pt>
                <c:pt idx="73">
                  <c:v>0.89305561545939238</c:v>
                </c:pt>
                <c:pt idx="74">
                  <c:v>0.89307279242199156</c:v>
                </c:pt>
                <c:pt idx="75">
                  <c:v>0.89279892504269209</c:v>
                </c:pt>
                <c:pt idx="76">
                  <c:v>0.89309679894741867</c:v>
                </c:pt>
                <c:pt idx="77">
                  <c:v>0.89221145501880239</c:v>
                </c:pt>
                <c:pt idx="78">
                  <c:v>0.89273414283746289</c:v>
                </c:pt>
                <c:pt idx="79">
                  <c:v>0.89202246878289726</c:v>
                </c:pt>
                <c:pt idx="80">
                  <c:v>0.8921637724570437</c:v>
                </c:pt>
                <c:pt idx="81">
                  <c:v>0.89177101967799643</c:v>
                </c:pt>
                <c:pt idx="82">
                  <c:v>0.89162141804858397</c:v>
                </c:pt>
                <c:pt idx="83">
                  <c:v>0.89168461842011626</c:v>
                </c:pt>
                <c:pt idx="84">
                  <c:v>0.89112856386891937</c:v>
                </c:pt>
                <c:pt idx="85">
                  <c:v>0.89154851925034906</c:v>
                </c:pt>
                <c:pt idx="86">
                  <c:v>0.89147638676112984</c:v>
                </c:pt>
                <c:pt idx="87">
                  <c:v>0.89136735929312816</c:v>
                </c:pt>
                <c:pt idx="88">
                  <c:v>0.8913842989262889</c:v>
                </c:pt>
                <c:pt idx="89">
                  <c:v>0.8915144318742978</c:v>
                </c:pt>
                <c:pt idx="90">
                  <c:v>0.89095015801260746</c:v>
                </c:pt>
                <c:pt idx="91">
                  <c:v>0.89127795252253894</c:v>
                </c:pt>
                <c:pt idx="92">
                  <c:v>0.89169136514630121</c:v>
                </c:pt>
                <c:pt idx="93">
                  <c:v>0.89138699403040111</c:v>
                </c:pt>
                <c:pt idx="94">
                  <c:v>0.89122059992077685</c:v>
                </c:pt>
                <c:pt idx="95">
                  <c:v>0.89122413727407823</c:v>
                </c:pt>
                <c:pt idx="96">
                  <c:v>0.89043455619573209</c:v>
                </c:pt>
                <c:pt idx="97">
                  <c:v>0.89043809046000011</c:v>
                </c:pt>
                <c:pt idx="98">
                  <c:v>0.88964779251130421</c:v>
                </c:pt>
                <c:pt idx="99">
                  <c:v>0.88965132368082422</c:v>
                </c:pt>
                <c:pt idx="100">
                  <c:v>0.88965414863662307</c:v>
                </c:pt>
                <c:pt idx="101">
                  <c:v>0.88886313317705257</c:v>
                </c:pt>
                <c:pt idx="102">
                  <c:v>0.8888652500285783</c:v>
                </c:pt>
                <c:pt idx="103">
                  <c:v>0.88886736689018675</c:v>
                </c:pt>
                <c:pt idx="104">
                  <c:v>0.88886948376187791</c:v>
                </c:pt>
                <c:pt idx="105">
                  <c:v>0.888871600643652</c:v>
                </c:pt>
                <c:pt idx="106">
                  <c:v>0.88807986764934699</c:v>
                </c:pt>
                <c:pt idx="107">
                  <c:v>0.88808127765578937</c:v>
                </c:pt>
                <c:pt idx="108">
                  <c:v>0.88808268766670906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332-45A1-A40B-F6017B2A27B5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3540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1.0676736519258032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332-45A1-A40B-F6017B2A27B5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3540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0.89122413727407823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2332-45A1-A40B-F6017B2A27B5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0.23339816571790006</c:v>
                </c:pt>
                <c:pt idx="1">
                  <c:v>0.19725336418959458</c:v>
                </c:pt>
                <c:pt idx="2">
                  <c:v>0.1715427927927928</c:v>
                </c:pt>
                <c:pt idx="3">
                  <c:v>0.15108820599279638</c:v>
                </c:pt>
                <c:pt idx="4">
                  <c:v>0.13443465005302227</c:v>
                </c:pt>
                <c:pt idx="5">
                  <c:v>0.12077669902912622</c:v>
                </c:pt>
                <c:pt idx="6">
                  <c:v>0.10952121497357178</c:v>
                </c:pt>
                <c:pt idx="7">
                  <c:v>0.10020457989560531</c:v>
                </c:pt>
                <c:pt idx="8">
                  <c:v>9.2416584809404609E-2</c:v>
                </c:pt>
                <c:pt idx="9">
                  <c:v>8.588120271347563E-2</c:v>
                </c:pt>
                <c:pt idx="10">
                  <c:v>8.0332571280679804E-2</c:v>
                </c:pt>
                <c:pt idx="11">
                  <c:v>7.5619936402599203E-2</c:v>
                </c:pt>
                <c:pt idx="12">
                  <c:v>7.1579622258435074E-2</c:v>
                </c:pt>
                <c:pt idx="13">
                  <c:v>6.8086280606296151E-2</c:v>
                </c:pt>
                <c:pt idx="14">
                  <c:v>6.5033717779038255E-2</c:v>
                </c:pt>
                <c:pt idx="15">
                  <c:v>6.2340891205980721E-2</c:v>
                </c:pt>
                <c:pt idx="16">
                  <c:v>5.9966453040268375E-2</c:v>
                </c:pt>
                <c:pt idx="17">
                  <c:v>5.7855762659942973E-2</c:v>
                </c:pt>
                <c:pt idx="18">
                  <c:v>5.5961304946166926E-2</c:v>
                </c:pt>
                <c:pt idx="19">
                  <c:v>5.4252000727537289E-2</c:v>
                </c:pt>
                <c:pt idx="20">
                  <c:v>5.2710517775813259E-2</c:v>
                </c:pt>
                <c:pt idx="21">
                  <c:v>5.1309761450486914E-2</c:v>
                </c:pt>
                <c:pt idx="22">
                  <c:v>5.0030139162414181E-2</c:v>
                </c:pt>
                <c:pt idx="23">
                  <c:v>4.887057078680667E-2</c:v>
                </c:pt>
                <c:pt idx="24">
                  <c:v>4.7806733312794142E-2</c:v>
                </c:pt>
                <c:pt idx="25">
                  <c:v>4.6824138982017677E-2</c:v>
                </c:pt>
                <c:pt idx="26">
                  <c:v>4.5909994070344441E-2</c:v>
                </c:pt>
                <c:pt idx="27">
                  <c:v>4.506280203192136E-2</c:v>
                </c:pt>
                <c:pt idx="28">
                  <c:v>4.4274569071154318E-2</c:v>
                </c:pt>
                <c:pt idx="29">
                  <c:v>4.3538572137338881E-2</c:v>
                </c:pt>
                <c:pt idx="30">
                  <c:v>4.2850398762530384E-2</c:v>
                </c:pt>
                <c:pt idx="31">
                  <c:v>4.2207612249780688E-2</c:v>
                </c:pt>
                <c:pt idx="32">
                  <c:v>4.1603848285691664E-2</c:v>
                </c:pt>
                <c:pt idx="33">
                  <c:v>4.1035577707651323E-2</c:v>
                </c:pt>
                <c:pt idx="34">
                  <c:v>4.050177285913828E-2</c:v>
                </c:pt>
                <c:pt idx="35">
                  <c:v>3.9998932059571661E-2</c:v>
                </c:pt>
                <c:pt idx="36">
                  <c:v>3.95237543676763E-2</c:v>
                </c:pt>
                <c:pt idx="37">
                  <c:v>3.9075393092326299E-2</c:v>
                </c:pt>
                <c:pt idx="38">
                  <c:v>3.8650726201503012E-2</c:v>
                </c:pt>
                <c:pt idx="39">
                  <c:v>3.824834440232211E-2</c:v>
                </c:pt>
                <c:pt idx="40">
                  <c:v>3.7867274377789542E-2</c:v>
                </c:pt>
                <c:pt idx="41">
                  <c:v>3.7505318447954517E-2</c:v>
                </c:pt>
                <c:pt idx="42">
                  <c:v>3.7160958968303064E-2</c:v>
                </c:pt>
                <c:pt idx="43">
                  <c:v>3.6833577555229924E-2</c:v>
                </c:pt>
                <c:pt idx="44">
                  <c:v>3.6521832092292532E-2</c:v>
                </c:pt>
                <c:pt idx="45">
                  <c:v>3.6224220479149492E-2</c:v>
                </c:pt>
                <c:pt idx="46">
                  <c:v>3.5940873609035043E-2</c:v>
                </c:pt>
                <c:pt idx="47">
                  <c:v>3.5669875596502358E-2</c:v>
                </c:pt>
                <c:pt idx="48">
                  <c:v>3.5410901160126823E-2</c:v>
                </c:pt>
                <c:pt idx="49">
                  <c:v>3.516345600526128E-2</c:v>
                </c:pt>
                <c:pt idx="50">
                  <c:v>3.4926560977608608E-2</c:v>
                </c:pt>
                <c:pt idx="51">
                  <c:v>3.4699687962733469E-2</c:v>
                </c:pt>
                <c:pt idx="52">
                  <c:v>3.4482343441073586E-2</c:v>
                </c:pt>
                <c:pt idx="53">
                  <c:v>3.4273544859862018E-2</c:v>
                </c:pt>
                <c:pt idx="54">
                  <c:v>3.407347648790203E-2</c:v>
                </c:pt>
                <c:pt idx="55">
                  <c:v>3.388131159142406E-2</c:v>
                </c:pt>
                <c:pt idx="56">
                  <c:v>3.3696455527236407E-2</c:v>
                </c:pt>
                <c:pt idx="57">
                  <c:v>3.3518842082214305E-2</c:v>
                </c:pt>
                <c:pt idx="58">
                  <c:v>3.3347808214658624E-2</c:v>
                </c:pt>
                <c:pt idx="59">
                  <c:v>3.3183299939856151E-2</c:v>
                </c:pt>
                <c:pt idx="60">
                  <c:v>3.3024735747780955E-2</c:v>
                </c:pt>
                <c:pt idx="61">
                  <c:v>3.2312150620640176E-2</c:v>
                </c:pt>
                <c:pt idx="62">
                  <c:v>3.1710989947150388E-2</c:v>
                </c:pt>
                <c:pt idx="63">
                  <c:v>3.1103556322562571E-2</c:v>
                </c:pt>
                <c:pt idx="64">
                  <c:v>3.0671883634013641E-2</c:v>
                </c:pt>
                <c:pt idx="65">
                  <c:v>3.0223830253802944E-2</c:v>
                </c:pt>
                <c:pt idx="66">
                  <c:v>2.9897361102611698E-2</c:v>
                </c:pt>
                <c:pt idx="67">
                  <c:v>2.9550819026065572E-2</c:v>
                </c:pt>
                <c:pt idx="68">
                  <c:v>2.9292965037510364E-2</c:v>
                </c:pt>
                <c:pt idx="69">
                  <c:v>2.9013948828283322E-2</c:v>
                </c:pt>
                <c:pt idx="70">
                  <c:v>2.8802646119200845E-2</c:v>
                </c:pt>
                <c:pt idx="71">
                  <c:v>2.8607892269553004E-2</c:v>
                </c:pt>
                <c:pt idx="72">
                  <c:v>2.8392564192748285E-2</c:v>
                </c:pt>
                <c:pt idx="73">
                  <c:v>2.8226512811495342E-2</c:v>
                </c:pt>
                <c:pt idx="74">
                  <c:v>2.8041178786605479E-2</c:v>
                </c:pt>
                <c:pt idx="75">
                  <c:v>2.789689191743364E-2</c:v>
                </c:pt>
                <c:pt idx="76">
                  <c:v>2.7734414238171221E-2</c:v>
                </c:pt>
                <c:pt idx="77">
                  <c:v>2.7607193572987614E-2</c:v>
                </c:pt>
                <c:pt idx="78">
                  <c:v>2.7463034394085505E-2</c:v>
                </c:pt>
                <c:pt idx="79">
                  <c:v>2.734948911514842E-2</c:v>
                </c:pt>
                <c:pt idx="80">
                  <c:v>2.7118287358797157E-2</c:v>
                </c:pt>
                <c:pt idx="81">
                  <c:v>2.690941616523012E-2</c:v>
                </c:pt>
                <c:pt idx="82">
                  <c:v>2.6719616400904513E-2</c:v>
                </c:pt>
                <c:pt idx="83">
                  <c:v>2.6546519300560872E-2</c:v>
                </c:pt>
                <c:pt idx="84">
                  <c:v>2.6388037403683579E-2</c:v>
                </c:pt>
                <c:pt idx="85">
                  <c:v>2.6242529850415915E-2</c:v>
                </c:pt>
                <c:pt idx="86">
                  <c:v>2.6120491103311484E-2</c:v>
                </c:pt>
                <c:pt idx="87">
                  <c:v>2.599622349531144E-2</c:v>
                </c:pt>
                <c:pt idx="88">
                  <c:v>2.5881599641429321E-2</c:v>
                </c:pt>
                <c:pt idx="89">
                  <c:v>2.5775450551593092E-2</c:v>
                </c:pt>
                <c:pt idx="90">
                  <c:v>2.5677188340975331E-2</c:v>
                </c:pt>
                <c:pt idx="91">
                  <c:v>2.5585979202717733E-2</c:v>
                </c:pt>
                <c:pt idx="92">
                  <c:v>2.5501322777634117E-2</c:v>
                </c:pt>
                <c:pt idx="93">
                  <c:v>2.5422449252051851E-2</c:v>
                </c:pt>
                <c:pt idx="94">
                  <c:v>2.5351165683521824E-2</c:v>
                </c:pt>
                <c:pt idx="95">
                  <c:v>2.5345630167782251E-2</c:v>
                </c:pt>
                <c:pt idx="96">
                  <c:v>2.5345909653082189E-2</c:v>
                </c:pt>
                <c:pt idx="97">
                  <c:v>2.5346169020502223E-2</c:v>
                </c:pt>
                <c:pt idx="98">
                  <c:v>2.5346428389981201E-2</c:v>
                </c:pt>
                <c:pt idx="99">
                  <c:v>2.5346687761519146E-2</c:v>
                </c:pt>
                <c:pt idx="100">
                  <c:v>2.534692701374848E-2</c:v>
                </c:pt>
                <c:pt idx="101">
                  <c:v>2.5347086883453905E-2</c:v>
                </c:pt>
                <c:pt idx="102">
                  <c:v>2.534730601668974E-2</c:v>
                </c:pt>
                <c:pt idx="103">
                  <c:v>2.534744576654788E-2</c:v>
                </c:pt>
                <c:pt idx="104">
                  <c:v>2.5347585517071662E-2</c:v>
                </c:pt>
                <c:pt idx="105">
                  <c:v>2.5347725268261085E-2</c:v>
                </c:pt>
                <c:pt idx="106">
                  <c:v>2.5347865020116156E-2</c:v>
                </c:pt>
                <c:pt idx="107">
                  <c:v>2.5347984650094229E-2</c:v>
                </c:pt>
                <c:pt idx="108">
                  <c:v>2.5348104280452179E-2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2332-45A1-A40B-F6017B2A27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2000000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  <c:majorUnit val="5000000000000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Decan-2-nitrate </a:t>
            </a:r>
            <a:r>
              <a:rPr lang="en-US" dirty="0"/>
              <a:t>SOA yields (3G)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374500000000</c:v>
                </c:pt>
                <c:pt idx="2">
                  <c:v>888000000000</c:v>
                </c:pt>
                <c:pt idx="3">
                  <c:v>1399000000000</c:v>
                </c:pt>
                <c:pt idx="4">
                  <c:v>1875000000000</c:v>
                </c:pt>
                <c:pt idx="5">
                  <c:v>2312000000000</c:v>
                </c:pt>
                <c:pt idx="6">
                  <c:v>2712000000000</c:v>
                </c:pt>
                <c:pt idx="7">
                  <c:v>3079000000000</c:v>
                </c:pt>
                <c:pt idx="8">
                  <c:v>3415000000000</c:v>
                </c:pt>
                <c:pt idx="9">
                  <c:v>3724000000000</c:v>
                </c:pt>
                <c:pt idx="10">
                  <c:v>4009000000000</c:v>
                </c:pt>
                <c:pt idx="11">
                  <c:v>4272000000000</c:v>
                </c:pt>
                <c:pt idx="12">
                  <c:v>4516000000000</c:v>
                </c:pt>
                <c:pt idx="13">
                  <c:v>4742000000000</c:v>
                </c:pt>
                <c:pt idx="14">
                  <c:v>4953000000000</c:v>
                </c:pt>
                <c:pt idx="15">
                  <c:v>5149000000000</c:v>
                </c:pt>
                <c:pt idx="16">
                  <c:v>5332000000000</c:v>
                </c:pt>
                <c:pt idx="17">
                  <c:v>5504000000000</c:v>
                </c:pt>
                <c:pt idx="18">
                  <c:v>5664000000000</c:v>
                </c:pt>
                <c:pt idx="19">
                  <c:v>5815000000000</c:v>
                </c:pt>
                <c:pt idx="20">
                  <c:v>5957000000000</c:v>
                </c:pt>
                <c:pt idx="21">
                  <c:v>6090000000000</c:v>
                </c:pt>
                <c:pt idx="22">
                  <c:v>6215000000000</c:v>
                </c:pt>
                <c:pt idx="23">
                  <c:v>6333000000000</c:v>
                </c:pt>
                <c:pt idx="24">
                  <c:v>6445000000000</c:v>
                </c:pt>
                <c:pt idx="25">
                  <c:v>6550000000000</c:v>
                </c:pt>
                <c:pt idx="26">
                  <c:v>6649000000000</c:v>
                </c:pt>
                <c:pt idx="27">
                  <c:v>6744000000000</c:v>
                </c:pt>
                <c:pt idx="28">
                  <c:v>6833000000000</c:v>
                </c:pt>
                <c:pt idx="29">
                  <c:v>6918000000000</c:v>
                </c:pt>
                <c:pt idx="30">
                  <c:v>6998000000000</c:v>
                </c:pt>
                <c:pt idx="31">
                  <c:v>7074000000000</c:v>
                </c:pt>
                <c:pt idx="32">
                  <c:v>7147000000000</c:v>
                </c:pt>
                <c:pt idx="33">
                  <c:v>7215000000000</c:v>
                </c:pt>
                <c:pt idx="34">
                  <c:v>7281000000000</c:v>
                </c:pt>
                <c:pt idx="35">
                  <c:v>7343000000000</c:v>
                </c:pt>
                <c:pt idx="36">
                  <c:v>7402000000000</c:v>
                </c:pt>
                <c:pt idx="37">
                  <c:v>7459000000000</c:v>
                </c:pt>
                <c:pt idx="38">
                  <c:v>7513000000000</c:v>
                </c:pt>
                <c:pt idx="39">
                  <c:v>7564000000000</c:v>
                </c:pt>
                <c:pt idx="40">
                  <c:v>7613000000000</c:v>
                </c:pt>
                <c:pt idx="41">
                  <c:v>7660000000000</c:v>
                </c:pt>
                <c:pt idx="42">
                  <c:v>7704000000000</c:v>
                </c:pt>
                <c:pt idx="43">
                  <c:v>7747000000000</c:v>
                </c:pt>
                <c:pt idx="44">
                  <c:v>7788000000000</c:v>
                </c:pt>
                <c:pt idx="45">
                  <c:v>7827000000000</c:v>
                </c:pt>
                <c:pt idx="46">
                  <c:v>7865000000000</c:v>
                </c:pt>
                <c:pt idx="47">
                  <c:v>7900000000000</c:v>
                </c:pt>
                <c:pt idx="48">
                  <c:v>7935000000000</c:v>
                </c:pt>
                <c:pt idx="49">
                  <c:v>7968000000000</c:v>
                </c:pt>
                <c:pt idx="50">
                  <c:v>7999000000000</c:v>
                </c:pt>
                <c:pt idx="51">
                  <c:v>8029000000000</c:v>
                </c:pt>
                <c:pt idx="52">
                  <c:v>8058000000000</c:v>
                </c:pt>
                <c:pt idx="53">
                  <c:v>8086000000000</c:v>
                </c:pt>
                <c:pt idx="54">
                  <c:v>8113000000000</c:v>
                </c:pt>
                <c:pt idx="55">
                  <c:v>8139000000000</c:v>
                </c:pt>
                <c:pt idx="56">
                  <c:v>8163000000000</c:v>
                </c:pt>
                <c:pt idx="57">
                  <c:v>8187000000000</c:v>
                </c:pt>
                <c:pt idx="58">
                  <c:v>8210000000000</c:v>
                </c:pt>
                <c:pt idx="59">
                  <c:v>8232000000000</c:v>
                </c:pt>
                <c:pt idx="60">
                  <c:v>8253000000000</c:v>
                </c:pt>
                <c:pt idx="61">
                  <c:v>8273000000000</c:v>
                </c:pt>
                <c:pt idx="62">
                  <c:v>8364000000000</c:v>
                </c:pt>
                <c:pt idx="63">
                  <c:v>8441000000000</c:v>
                </c:pt>
                <c:pt idx="64">
                  <c:v>8517000000000</c:v>
                </c:pt>
                <c:pt idx="65">
                  <c:v>8571000000000</c:v>
                </c:pt>
                <c:pt idx="66">
                  <c:v>8625000000000</c:v>
                </c:pt>
                <c:pt idx="67">
                  <c:v>8665000000000</c:v>
                </c:pt>
                <c:pt idx="68">
                  <c:v>8707000000000</c:v>
                </c:pt>
                <c:pt idx="69">
                  <c:v>8737000000000</c:v>
                </c:pt>
                <c:pt idx="70">
                  <c:v>8770000000000</c:v>
                </c:pt>
                <c:pt idx="71">
                  <c:v>8795000000000</c:v>
                </c:pt>
                <c:pt idx="72">
                  <c:v>8818000000000</c:v>
                </c:pt>
                <c:pt idx="73">
                  <c:v>8844000000000</c:v>
                </c:pt>
                <c:pt idx="74">
                  <c:v>8864000000000</c:v>
                </c:pt>
                <c:pt idx="75">
                  <c:v>8886000000000</c:v>
                </c:pt>
                <c:pt idx="76">
                  <c:v>8903000000000</c:v>
                </c:pt>
                <c:pt idx="77">
                  <c:v>8923000000000</c:v>
                </c:pt>
                <c:pt idx="78">
                  <c:v>8938000000000</c:v>
                </c:pt>
                <c:pt idx="79">
                  <c:v>8956000000000</c:v>
                </c:pt>
                <c:pt idx="80">
                  <c:v>8971000000000</c:v>
                </c:pt>
                <c:pt idx="81">
                  <c:v>9000000000000</c:v>
                </c:pt>
                <c:pt idx="82">
                  <c:v>9027000000000</c:v>
                </c:pt>
                <c:pt idx="83">
                  <c:v>9052000000000</c:v>
                </c:pt>
                <c:pt idx="84">
                  <c:v>9076000000000</c:v>
                </c:pt>
                <c:pt idx="85">
                  <c:v>9098000000000</c:v>
                </c:pt>
                <c:pt idx="86">
                  <c:v>9118000000000</c:v>
                </c:pt>
                <c:pt idx="87">
                  <c:v>9136000000000</c:v>
                </c:pt>
                <c:pt idx="88">
                  <c:v>9154000000000</c:v>
                </c:pt>
                <c:pt idx="89">
                  <c:v>9171000000000</c:v>
                </c:pt>
                <c:pt idx="90">
                  <c:v>9187000000000</c:v>
                </c:pt>
                <c:pt idx="91">
                  <c:v>9202000000000</c:v>
                </c:pt>
                <c:pt idx="92">
                  <c:v>9216000000000</c:v>
                </c:pt>
                <c:pt idx="93">
                  <c:v>9229000000000</c:v>
                </c:pt>
                <c:pt idx="94">
                  <c:v>9242000000000</c:v>
                </c:pt>
                <c:pt idx="95">
                  <c:v>9253000000000</c:v>
                </c:pt>
                <c:pt idx="96">
                  <c:v>9247000000000</c:v>
                </c:pt>
                <c:pt idx="97">
                  <c:v>9242000000000</c:v>
                </c:pt>
                <c:pt idx="98">
                  <c:v>9238000000000</c:v>
                </c:pt>
                <c:pt idx="99">
                  <c:v>9234000000000</c:v>
                </c:pt>
                <c:pt idx="100">
                  <c:v>9230000000000</c:v>
                </c:pt>
                <c:pt idx="101">
                  <c:v>9227000000000</c:v>
                </c:pt>
                <c:pt idx="102">
                  <c:v>9224000000000</c:v>
                </c:pt>
                <c:pt idx="103">
                  <c:v>9221000000000</c:v>
                </c:pt>
                <c:pt idx="104">
                  <c:v>9218000000000</c:v>
                </c:pt>
                <c:pt idx="105">
                  <c:v>9216000000000</c:v>
                </c:pt>
                <c:pt idx="106">
                  <c:v>9214000000000</c:v>
                </c:pt>
                <c:pt idx="107">
                  <c:v>9212000000000</c:v>
                </c:pt>
                <c:pt idx="108">
                  <c:v>9210000000000</c:v>
                </c:pt>
                <c:pt idx="109">
                  <c:v>9208000000000</c:v>
                </c:pt>
                <c:pt idx="110">
                  <c:v>-283000000000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02D-4AA8-ABD0-0D489E302358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1140700000000</c:v>
                </c:pt>
                <c:pt idx="2">
                  <c:v>2101000000000</c:v>
                </c:pt>
                <c:pt idx="3">
                  <c:v>2878200000000</c:v>
                </c:pt>
                <c:pt idx="4">
                  <c:v>3526100000000</c:v>
                </c:pt>
                <c:pt idx="5">
                  <c:v>4079500000000</c:v>
                </c:pt>
                <c:pt idx="6">
                  <c:v>4561300000000</c:v>
                </c:pt>
                <c:pt idx="7">
                  <c:v>4986700000000</c:v>
                </c:pt>
                <c:pt idx="8">
                  <c:v>5366500000000</c:v>
                </c:pt>
                <c:pt idx="9">
                  <c:v>5708400000000</c:v>
                </c:pt>
                <c:pt idx="10">
                  <c:v>6019000000000</c:v>
                </c:pt>
                <c:pt idx="11">
                  <c:v>6302200000000</c:v>
                </c:pt>
                <c:pt idx="12">
                  <c:v>6560700000000</c:v>
                </c:pt>
                <c:pt idx="13">
                  <c:v>6797700000000</c:v>
                </c:pt>
                <c:pt idx="14">
                  <c:v>7016100000000</c:v>
                </c:pt>
                <c:pt idx="15">
                  <c:v>7218900000000</c:v>
                </c:pt>
                <c:pt idx="16">
                  <c:v>7408000000000</c:v>
                </c:pt>
                <c:pt idx="17">
                  <c:v>7584100000000</c:v>
                </c:pt>
                <c:pt idx="18">
                  <c:v>7747900000000</c:v>
                </c:pt>
                <c:pt idx="19">
                  <c:v>7901900000000</c:v>
                </c:pt>
                <c:pt idx="20">
                  <c:v>8046300000000</c:v>
                </c:pt>
                <c:pt idx="21">
                  <c:v>8182000000000</c:v>
                </c:pt>
                <c:pt idx="22">
                  <c:v>8309400000000</c:v>
                </c:pt>
                <c:pt idx="23">
                  <c:v>8429700000000</c:v>
                </c:pt>
                <c:pt idx="24">
                  <c:v>8543500000000</c:v>
                </c:pt>
                <c:pt idx="25">
                  <c:v>8651300000000</c:v>
                </c:pt>
                <c:pt idx="26">
                  <c:v>8753900000000</c:v>
                </c:pt>
                <c:pt idx="27">
                  <c:v>8850300000000</c:v>
                </c:pt>
                <c:pt idx="28">
                  <c:v>8942400000000</c:v>
                </c:pt>
                <c:pt idx="29">
                  <c:v>9029900000000</c:v>
                </c:pt>
                <c:pt idx="30">
                  <c:v>9112200000000</c:v>
                </c:pt>
                <c:pt idx="31">
                  <c:v>9190100000000</c:v>
                </c:pt>
                <c:pt idx="32">
                  <c:v>9264800000000</c:v>
                </c:pt>
                <c:pt idx="33">
                  <c:v>9335900000000</c:v>
                </c:pt>
                <c:pt idx="34">
                  <c:v>9404400000000</c:v>
                </c:pt>
                <c:pt idx="35">
                  <c:v>9469800000000</c:v>
                </c:pt>
                <c:pt idx="36">
                  <c:v>9532100000000</c:v>
                </c:pt>
                <c:pt idx="37">
                  <c:v>9592000000000</c:v>
                </c:pt>
                <c:pt idx="38">
                  <c:v>9649200000000</c:v>
                </c:pt>
                <c:pt idx="39">
                  <c:v>9704000000000</c:v>
                </c:pt>
                <c:pt idx="40">
                  <c:v>9756600000000</c:v>
                </c:pt>
                <c:pt idx="41">
                  <c:v>9807000000000</c:v>
                </c:pt>
                <c:pt idx="42">
                  <c:v>9855400000000</c:v>
                </c:pt>
                <c:pt idx="43">
                  <c:v>9901800000000</c:v>
                </c:pt>
                <c:pt idx="44">
                  <c:v>9946700000000</c:v>
                </c:pt>
                <c:pt idx="45">
                  <c:v>9989800000000</c:v>
                </c:pt>
                <c:pt idx="46">
                  <c:v>10031500000000</c:v>
                </c:pt>
                <c:pt idx="47">
                  <c:v>10071600000000</c:v>
                </c:pt>
                <c:pt idx="48">
                  <c:v>10110300000000</c:v>
                </c:pt>
                <c:pt idx="49">
                  <c:v>10147500000000</c:v>
                </c:pt>
                <c:pt idx="50">
                  <c:v>10182800000000</c:v>
                </c:pt>
                <c:pt idx="51">
                  <c:v>10217200000000</c:v>
                </c:pt>
                <c:pt idx="52">
                  <c:v>10250200000000</c:v>
                </c:pt>
                <c:pt idx="53">
                  <c:v>10281900000000</c:v>
                </c:pt>
                <c:pt idx="54">
                  <c:v>10312700000000</c:v>
                </c:pt>
                <c:pt idx="55">
                  <c:v>10342600000000</c:v>
                </c:pt>
                <c:pt idx="56">
                  <c:v>10371300000000</c:v>
                </c:pt>
                <c:pt idx="57">
                  <c:v>10399100000000</c:v>
                </c:pt>
                <c:pt idx="58">
                  <c:v>10426100000000</c:v>
                </c:pt>
                <c:pt idx="59">
                  <c:v>10452100000000</c:v>
                </c:pt>
                <c:pt idx="60">
                  <c:v>10477300000000</c:v>
                </c:pt>
                <c:pt idx="61">
                  <c:v>10502100000000</c:v>
                </c:pt>
                <c:pt idx="62">
                  <c:v>10613900000000</c:v>
                </c:pt>
                <c:pt idx="63">
                  <c:v>10710500000000</c:v>
                </c:pt>
                <c:pt idx="64">
                  <c:v>10810800000000</c:v>
                </c:pt>
                <c:pt idx="65">
                  <c:v>10883800000000</c:v>
                </c:pt>
                <c:pt idx="66">
                  <c:v>10960800000000</c:v>
                </c:pt>
                <c:pt idx="67">
                  <c:v>11017350000000</c:v>
                </c:pt>
                <c:pt idx="68">
                  <c:v>11077990000000</c:v>
                </c:pt>
                <c:pt idx="69">
                  <c:v>11124050000000</c:v>
                </c:pt>
                <c:pt idx="70">
                  <c:v>11174470000000</c:v>
                </c:pt>
                <c:pt idx="71">
                  <c:v>11213070000000</c:v>
                </c:pt>
                <c:pt idx="72">
                  <c:v>11249110000000</c:v>
                </c:pt>
                <c:pt idx="73">
                  <c:v>11289340000000</c:v>
                </c:pt>
                <c:pt idx="74">
                  <c:v>11320720000000</c:v>
                </c:pt>
                <c:pt idx="75">
                  <c:v>11356240000000</c:v>
                </c:pt>
                <c:pt idx="76">
                  <c:v>11384130000000</c:v>
                </c:pt>
                <c:pt idx="77">
                  <c:v>11414630000000</c:v>
                </c:pt>
                <c:pt idx="78">
                  <c:v>11438530000000</c:v>
                </c:pt>
                <c:pt idx="79">
                  <c:v>11465610000000</c:v>
                </c:pt>
                <c:pt idx="80">
                  <c:v>11487000000000</c:v>
                </c:pt>
                <c:pt idx="81">
                  <c:v>11531980000000</c:v>
                </c:pt>
                <c:pt idx="82">
                  <c:v>11573450000000</c:v>
                </c:pt>
                <c:pt idx="83">
                  <c:v>11611530000000</c:v>
                </c:pt>
                <c:pt idx="84">
                  <c:v>11646510000000</c:v>
                </c:pt>
                <c:pt idx="85">
                  <c:v>11678680000000</c:v>
                </c:pt>
                <c:pt idx="86">
                  <c:v>11708360000000</c:v>
                </c:pt>
                <c:pt idx="87">
                  <c:v>11733370000000</c:v>
                </c:pt>
                <c:pt idx="88">
                  <c:v>11758920000000</c:v>
                </c:pt>
                <c:pt idx="89">
                  <c:v>11782600000000</c:v>
                </c:pt>
                <c:pt idx="90">
                  <c:v>11804570000000</c:v>
                </c:pt>
                <c:pt idx="91">
                  <c:v>11824990000000</c:v>
                </c:pt>
                <c:pt idx="92">
                  <c:v>11843990000000</c:v>
                </c:pt>
                <c:pt idx="93">
                  <c:v>11861700000000</c:v>
                </c:pt>
                <c:pt idx="94">
                  <c:v>11878210000000</c:v>
                </c:pt>
                <c:pt idx="95">
                  <c:v>11892660000000</c:v>
                </c:pt>
                <c:pt idx="96">
                  <c:v>11892600000000</c:v>
                </c:pt>
                <c:pt idx="97">
                  <c:v>11892540000000</c:v>
                </c:pt>
                <c:pt idx="98">
                  <c:v>11892480000000</c:v>
                </c:pt>
                <c:pt idx="99">
                  <c:v>11892430000000</c:v>
                </c:pt>
                <c:pt idx="100">
                  <c:v>11892380000000</c:v>
                </c:pt>
                <c:pt idx="101">
                  <c:v>11892330000000</c:v>
                </c:pt>
                <c:pt idx="102">
                  <c:v>11892290000000</c:v>
                </c:pt>
                <c:pt idx="103">
                  <c:v>11892250000000</c:v>
                </c:pt>
                <c:pt idx="104">
                  <c:v>11892210000000</c:v>
                </c:pt>
                <c:pt idx="105">
                  <c:v>11892180000000</c:v>
                </c:pt>
                <c:pt idx="106">
                  <c:v>11892150000000</c:v>
                </c:pt>
                <c:pt idx="107">
                  <c:v>11892120000000</c:v>
                </c:pt>
                <c:pt idx="108">
                  <c:v>11892100000000</c:v>
                </c:pt>
                <c:pt idx="109">
                  <c:v>11892080000000</c:v>
                </c:pt>
                <c:pt idx="11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02D-4AA8-ABD0-0D489E3023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0.39034353789105491</c:v>
                </c:pt>
                <c:pt idx="1">
                  <c:v>0.50239953058962161</c:v>
                </c:pt>
                <c:pt idx="2">
                  <c:v>0.5778443809105297</c:v>
                </c:pt>
                <c:pt idx="3">
                  <c:v>0.63247656846960854</c:v>
                </c:pt>
                <c:pt idx="4">
                  <c:v>0.67441615225974816</c:v>
                </c:pt>
                <c:pt idx="5">
                  <c:v>0.70794140903999525</c:v>
                </c:pt>
                <c:pt idx="6">
                  <c:v>0.73547320984442699</c:v>
                </c:pt>
                <c:pt idx="7">
                  <c:v>0.75794703527769047</c:v>
                </c:pt>
                <c:pt idx="8">
                  <c:v>0.7774220796269149</c:v>
                </c:pt>
                <c:pt idx="9">
                  <c:v>0.79390672189813483</c:v>
                </c:pt>
                <c:pt idx="10">
                  <c:v>0.80805914626347886</c:v>
                </c:pt>
                <c:pt idx="11">
                  <c:v>0.82092438180760363</c:v>
                </c:pt>
                <c:pt idx="12">
                  <c:v>0.83196180650205542</c:v>
                </c:pt>
                <c:pt idx="13">
                  <c:v>0.84195491904843422</c:v>
                </c:pt>
                <c:pt idx="14">
                  <c:v>0.85072213192525736</c:v>
                </c:pt>
                <c:pt idx="15">
                  <c:v>0.8589991980116054</c:v>
                </c:pt>
                <c:pt idx="16">
                  <c:v>0.86600639162557558</c:v>
                </c:pt>
                <c:pt idx="17">
                  <c:v>0.87255153792386286</c:v>
                </c:pt>
                <c:pt idx="18">
                  <c:v>0.8784159527111558</c:v>
                </c:pt>
                <c:pt idx="19">
                  <c:v>0.88363818685252582</c:v>
                </c:pt>
                <c:pt idx="20">
                  <c:v>0.88817292093741018</c:v>
                </c:pt>
                <c:pt idx="21">
                  <c:v>0.89273819053071324</c:v>
                </c:pt>
                <c:pt idx="22">
                  <c:v>0.89686692044240479</c:v>
                </c:pt>
                <c:pt idx="23">
                  <c:v>0.90052459948290253</c:v>
                </c:pt>
                <c:pt idx="24">
                  <c:v>0.90368583099446675</c:v>
                </c:pt>
                <c:pt idx="25">
                  <c:v>0.90696946917448051</c:v>
                </c:pt>
                <c:pt idx="26">
                  <c:v>0.90981043809836371</c:v>
                </c:pt>
                <c:pt idx="27">
                  <c:v>0.91236643288658781</c:v>
                </c:pt>
                <c:pt idx="28">
                  <c:v>0.91468021170065017</c:v>
                </c:pt>
                <c:pt idx="29">
                  <c:v>0.91682262053883679</c:v>
                </c:pt>
                <c:pt idx="30">
                  <c:v>0.91904427749818596</c:v>
                </c:pt>
                <c:pt idx="31">
                  <c:v>0.92090725449505373</c:v>
                </c:pt>
                <c:pt idx="32">
                  <c:v>0.92277892230843028</c:v>
                </c:pt>
                <c:pt idx="33">
                  <c:v>0.92456291125819612</c:v>
                </c:pt>
                <c:pt idx="34">
                  <c:v>0.92599866201413883</c:v>
                </c:pt>
                <c:pt idx="35">
                  <c:v>0.92740553592285069</c:v>
                </c:pt>
                <c:pt idx="36">
                  <c:v>0.92840882750693565</c:v>
                </c:pt>
                <c:pt idx="37">
                  <c:v>0.92965972701600652</c:v>
                </c:pt>
                <c:pt idx="38">
                  <c:v>0.93082082594012505</c:v>
                </c:pt>
                <c:pt idx="39">
                  <c:v>0.93187539147314669</c:v>
                </c:pt>
                <c:pt idx="40">
                  <c:v>0.9328258475063359</c:v>
                </c:pt>
                <c:pt idx="41">
                  <c:v>0.93365548035251467</c:v>
                </c:pt>
                <c:pt idx="42">
                  <c:v>0.93436656447933819</c:v>
                </c:pt>
                <c:pt idx="43">
                  <c:v>0.93521202763296885</c:v>
                </c:pt>
                <c:pt idx="44">
                  <c:v>0.93562544669560932</c:v>
                </c:pt>
                <c:pt idx="45">
                  <c:v>0.93616594722052993</c:v>
                </c:pt>
                <c:pt idx="46">
                  <c:v>0.93685077958672813</c:v>
                </c:pt>
                <c:pt idx="47">
                  <c:v>0.93736698380388728</c:v>
                </c:pt>
                <c:pt idx="48">
                  <c:v>0.93772594368494666</c:v>
                </c:pt>
                <c:pt idx="49">
                  <c:v>0.93825731731287565</c:v>
                </c:pt>
                <c:pt idx="50">
                  <c:v>0.93857776107425772</c:v>
                </c:pt>
                <c:pt idx="51">
                  <c:v>0.93902429124917219</c:v>
                </c:pt>
                <c:pt idx="52">
                  <c:v>0.93929860943993093</c:v>
                </c:pt>
                <c:pt idx="53">
                  <c:v>0.9396532386900216</c:v>
                </c:pt>
                <c:pt idx="54">
                  <c:v>0.93980111668251221</c:v>
                </c:pt>
                <c:pt idx="55">
                  <c:v>0.94005689780090396</c:v>
                </c:pt>
                <c:pt idx="56">
                  <c:v>0.94010776619594816</c:v>
                </c:pt>
                <c:pt idx="57">
                  <c:v>0.94051464557315279</c:v>
                </c:pt>
                <c:pt idx="58">
                  <c:v>0.94044257192524172</c:v>
                </c:pt>
                <c:pt idx="59">
                  <c:v>0.940725413351301</c:v>
                </c:pt>
                <c:pt idx="60">
                  <c:v>0.94076065102362005</c:v>
                </c:pt>
                <c:pt idx="61">
                  <c:v>0.94117856864436511</c:v>
                </c:pt>
                <c:pt idx="62">
                  <c:v>0.94126445464698372</c:v>
                </c:pt>
                <c:pt idx="63">
                  <c:v>0.9410266283030494</c:v>
                </c:pt>
                <c:pt idx="64">
                  <c:v>0.94043103789657401</c:v>
                </c:pt>
                <c:pt idx="65">
                  <c:v>0.93977068231653316</c:v>
                </c:pt>
                <c:pt idx="66">
                  <c:v>0.93924933076957695</c:v>
                </c:pt>
                <c:pt idx="67">
                  <c:v>0.93865414587389395</c:v>
                </c:pt>
                <c:pt idx="68">
                  <c:v>0.93822967701871995</c:v>
                </c:pt>
                <c:pt idx="69">
                  <c:v>0.93744279915115847</c:v>
                </c:pt>
                <c:pt idx="70">
                  <c:v>0.93685774819854062</c:v>
                </c:pt>
                <c:pt idx="71">
                  <c:v>0.93648978322325716</c:v>
                </c:pt>
                <c:pt idx="72">
                  <c:v>0.93577672920795529</c:v>
                </c:pt>
                <c:pt idx="73">
                  <c:v>0.93527635344095705</c:v>
                </c:pt>
                <c:pt idx="74">
                  <c:v>0.93469883405175291</c:v>
                </c:pt>
                <c:pt idx="75">
                  <c:v>0.93423053316724713</c:v>
                </c:pt>
                <c:pt idx="76">
                  <c:v>0.93381054833619892</c:v>
                </c:pt>
                <c:pt idx="77">
                  <c:v>0.93367237325846941</c:v>
                </c:pt>
                <c:pt idx="78">
                  <c:v>0.93327585745735087</c:v>
                </c:pt>
                <c:pt idx="79">
                  <c:v>0.9330854051430969</c:v>
                </c:pt>
                <c:pt idx="80">
                  <c:v>0.9325286844577525</c:v>
                </c:pt>
                <c:pt idx="81">
                  <c:v>0.93200296547972061</c:v>
                </c:pt>
                <c:pt idx="82">
                  <c:v>0.93149781257019848</c:v>
                </c:pt>
                <c:pt idx="83">
                  <c:v>0.93124376919396479</c:v>
                </c:pt>
                <c:pt idx="84">
                  <c:v>0.93096158449764621</c:v>
                </c:pt>
                <c:pt idx="85">
                  <c:v>0.93062585173760826</c:v>
                </c:pt>
                <c:pt idx="86">
                  <c:v>0.93040959671295764</c:v>
                </c:pt>
                <c:pt idx="87">
                  <c:v>0.93040348174777021</c:v>
                </c:pt>
                <c:pt idx="88">
                  <c:v>0.93029362466067433</c:v>
                </c:pt>
                <c:pt idx="89">
                  <c:v>0.93006799119188932</c:v>
                </c:pt>
                <c:pt idx="90">
                  <c:v>0.93021560771868861</c:v>
                </c:pt>
                <c:pt idx="91">
                  <c:v>0.92997400339736858</c:v>
                </c:pt>
                <c:pt idx="92">
                  <c:v>0.93008403865850398</c:v>
                </c:pt>
                <c:pt idx="93">
                  <c:v>0.93003831206356513</c:v>
                </c:pt>
                <c:pt idx="94">
                  <c:v>0.93015380210293941</c:v>
                </c:pt>
                <c:pt idx="95">
                  <c:v>0.92941117953088082</c:v>
                </c:pt>
                <c:pt idx="96">
                  <c:v>0.92891765583605868</c:v>
                </c:pt>
                <c:pt idx="97">
                  <c:v>0.92867323478873742</c:v>
                </c:pt>
                <c:pt idx="98">
                  <c:v>0.92817892191149909</c:v>
                </c:pt>
                <c:pt idx="99">
                  <c:v>0.92793371459975005</c:v>
                </c:pt>
                <c:pt idx="100">
                  <c:v>0.92743939445671131</c:v>
                </c:pt>
                <c:pt idx="101">
                  <c:v>0.92719340231386771</c:v>
                </c:pt>
                <c:pt idx="102">
                  <c:v>0.92694740851621771</c:v>
                </c:pt>
                <c:pt idx="103">
                  <c:v>0.92670141306374443</c:v>
                </c:pt>
                <c:pt idx="104">
                  <c:v>0.9264546369105241</c:v>
                </c:pt>
                <c:pt idx="105">
                  <c:v>0.92620785951223283</c:v>
                </c:pt>
                <c:pt idx="106">
                  <c:v>0.92596108086886131</c:v>
                </c:pt>
                <c:pt idx="107">
                  <c:v>0.92596263813979052</c:v>
                </c:pt>
                <c:pt idx="108">
                  <c:v>0.92571507940965803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02D-4AA8-ABD0-0D489E302358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0.32830717980187601</c:v>
                </c:pt>
                <c:pt idx="1">
                  <c:v>0.42265587815326033</c:v>
                </c:pt>
                <c:pt idx="2">
                  <c:v>0.48606768118963239</c:v>
                </c:pt>
                <c:pt idx="3">
                  <c:v>0.53174895777204279</c:v>
                </c:pt>
                <c:pt idx="4">
                  <c:v>0.56673611962250281</c:v>
                </c:pt>
                <c:pt idx="5">
                  <c:v>0.59456733825882968</c:v>
                </c:pt>
                <c:pt idx="6">
                  <c:v>0.61744239677542267</c:v>
                </c:pt>
                <c:pt idx="7">
                  <c:v>0.63635516630951272</c:v>
                </c:pt>
                <c:pt idx="8">
                  <c:v>0.65237194310139446</c:v>
                </c:pt>
                <c:pt idx="9">
                  <c:v>0.66605748463199865</c:v>
                </c:pt>
                <c:pt idx="10">
                  <c:v>0.67785852559423698</c:v>
                </c:pt>
                <c:pt idx="11">
                  <c:v>0.68834118310546133</c:v>
                </c:pt>
                <c:pt idx="12">
                  <c:v>0.69758889035997473</c:v>
                </c:pt>
                <c:pt idx="13">
                  <c:v>0.70594774874930522</c:v>
                </c:pt>
                <c:pt idx="14">
                  <c:v>0.71326656415797418</c:v>
                </c:pt>
                <c:pt idx="15">
                  <c:v>0.71976241900647953</c:v>
                </c:pt>
                <c:pt idx="16">
                  <c:v>0.72572882741525035</c:v>
                </c:pt>
                <c:pt idx="17">
                  <c:v>0.7310367970675925</c:v>
                </c:pt>
                <c:pt idx="18">
                  <c:v>0.73589896100937746</c:v>
                </c:pt>
                <c:pt idx="19">
                  <c:v>0.74034028062587776</c:v>
                </c:pt>
                <c:pt idx="20">
                  <c:v>0.7443167929601564</c:v>
                </c:pt>
                <c:pt idx="21">
                  <c:v>0.74794810696319836</c:v>
                </c:pt>
                <c:pt idx="22">
                  <c:v>0.75127228727000961</c:v>
                </c:pt>
                <c:pt idx="23">
                  <c:v>0.75437467080236442</c:v>
                </c:pt>
                <c:pt idx="24">
                  <c:v>0.75711164796042218</c:v>
                </c:pt>
                <c:pt idx="25">
                  <c:v>0.75954717325991838</c:v>
                </c:pt>
                <c:pt idx="26">
                  <c:v>0.76200806752313477</c:v>
                </c:pt>
                <c:pt idx="27">
                  <c:v>0.76411254249418503</c:v>
                </c:pt>
                <c:pt idx="28">
                  <c:v>0.76612144099048718</c:v>
                </c:pt>
                <c:pt idx="29">
                  <c:v>0.76798138759026358</c:v>
                </c:pt>
                <c:pt idx="30">
                  <c:v>0.76974135210715877</c:v>
                </c:pt>
                <c:pt idx="31">
                  <c:v>0.771414385631638</c:v>
                </c:pt>
                <c:pt idx="32">
                  <c:v>0.77282318790903926</c:v>
                </c:pt>
                <c:pt idx="33">
                  <c:v>0.77421207094551492</c:v>
                </c:pt>
                <c:pt idx="34">
                  <c:v>0.77541236351348497</c:v>
                </c:pt>
                <c:pt idx="35">
                  <c:v>0.77653402712938391</c:v>
                </c:pt>
                <c:pt idx="36">
                  <c:v>0.77762718932443708</c:v>
                </c:pt>
                <c:pt idx="37">
                  <c:v>0.77861377108983132</c:v>
                </c:pt>
                <c:pt idx="38">
                  <c:v>0.77947238252267104</c:v>
                </c:pt>
                <c:pt idx="39">
                  <c:v>0.78029231494578033</c:v>
                </c:pt>
                <c:pt idx="40">
                  <c:v>0.7810747425308453</c:v>
                </c:pt>
                <c:pt idx="41">
                  <c:v>0.78170343162124323</c:v>
                </c:pt>
                <c:pt idx="42">
                  <c:v>0.7823830010705124</c:v>
                </c:pt>
                <c:pt idx="43">
                  <c:v>0.78297324740868834</c:v>
                </c:pt>
                <c:pt idx="44">
                  <c:v>0.78349916915253559</c:v>
                </c:pt>
                <c:pt idx="45">
                  <c:v>0.78403030454069678</c:v>
                </c:pt>
                <c:pt idx="46">
                  <c:v>0.78438381190674766</c:v>
                </c:pt>
                <c:pt idx="47">
                  <c:v>0.78484317972760453</c:v>
                </c:pt>
                <c:pt idx="48">
                  <c:v>0.78521803399852186</c:v>
                </c:pt>
                <c:pt idx="49">
                  <c:v>0.78554032289743492</c:v>
                </c:pt>
                <c:pt idx="50">
                  <c:v>0.78583173472184165</c:v>
                </c:pt>
                <c:pt idx="51">
                  <c:v>0.78613100232190591</c:v>
                </c:pt>
                <c:pt idx="52">
                  <c:v>0.78643052354136878</c:v>
                </c:pt>
                <c:pt idx="53">
                  <c:v>0.78669989430508014</c:v>
                </c:pt>
                <c:pt idx="54">
                  <c:v>0.78693945429582501</c:v>
                </c:pt>
                <c:pt idx="55">
                  <c:v>0.7870758728413989</c:v>
                </c:pt>
                <c:pt idx="56">
                  <c:v>0.78727966843284514</c:v>
                </c:pt>
                <c:pt idx="57">
                  <c:v>0.78744688809813834</c:v>
                </c:pt>
                <c:pt idx="58">
                  <c:v>0.78759292391002766</c:v>
                </c:pt>
                <c:pt idx="59">
                  <c:v>0.78770293873421593</c:v>
                </c:pt>
                <c:pt idx="60">
                  <c:v>0.78774721246226942</c:v>
                </c:pt>
                <c:pt idx="61">
                  <c:v>0.78802325252734617</c:v>
                </c:pt>
                <c:pt idx="62">
                  <c:v>0.78810513047943609</c:v>
                </c:pt>
                <c:pt idx="63">
                  <c:v>0.78782328782328781</c:v>
                </c:pt>
                <c:pt idx="64">
                  <c:v>0.78750068909755788</c:v>
                </c:pt>
                <c:pt idx="65">
                  <c:v>0.78689511714473392</c:v>
                </c:pt>
                <c:pt idx="66">
                  <c:v>0.78648676859680411</c:v>
                </c:pt>
                <c:pt idx="67">
                  <c:v>0.78597290663739539</c:v>
                </c:pt>
                <c:pt idx="68">
                  <c:v>0.78541538378558173</c:v>
                </c:pt>
                <c:pt idx="69">
                  <c:v>0.78482469414656808</c:v>
                </c:pt>
                <c:pt idx="70">
                  <c:v>0.7843525457345758</c:v>
                </c:pt>
                <c:pt idx="71">
                  <c:v>0.78388423617512848</c:v>
                </c:pt>
                <c:pt idx="72">
                  <c:v>0.78339389193699538</c:v>
                </c:pt>
                <c:pt idx="73">
                  <c:v>0.78298906783314137</c:v>
                </c:pt>
                <c:pt idx="74">
                  <c:v>0.78247729882425876</c:v>
                </c:pt>
                <c:pt idx="75">
                  <c:v>0.78205361323175338</c:v>
                </c:pt>
                <c:pt idx="76">
                  <c:v>0.78171609592251345</c:v>
                </c:pt>
                <c:pt idx="77">
                  <c:v>0.78139411270504167</c:v>
                </c:pt>
                <c:pt idx="78">
                  <c:v>0.78111849260527788</c:v>
                </c:pt>
                <c:pt idx="79">
                  <c:v>0.7809697919387133</c:v>
                </c:pt>
                <c:pt idx="80">
                  <c:v>0.78043839826291761</c:v>
                </c:pt>
                <c:pt idx="81">
                  <c:v>0.77997485624424867</c:v>
                </c:pt>
                <c:pt idx="82">
                  <c:v>0.77956996192577555</c:v>
                </c:pt>
                <c:pt idx="83">
                  <c:v>0.77928924630640428</c:v>
                </c:pt>
                <c:pt idx="84">
                  <c:v>0.77902639681881858</c:v>
                </c:pt>
                <c:pt idx="85">
                  <c:v>0.77875979214851609</c:v>
                </c:pt>
                <c:pt idx="86">
                  <c:v>0.77863393040533113</c:v>
                </c:pt>
                <c:pt idx="87">
                  <c:v>0.77847285294908031</c:v>
                </c:pt>
                <c:pt idx="88">
                  <c:v>0.77835112793441175</c:v>
                </c:pt>
                <c:pt idx="89">
                  <c:v>0.77825791197815763</c:v>
                </c:pt>
                <c:pt idx="90">
                  <c:v>0.77818247626425052</c:v>
                </c:pt>
                <c:pt idx="91">
                  <c:v>0.77811615849050864</c:v>
                </c:pt>
                <c:pt idx="92">
                  <c:v>0.77805036377585002</c:v>
                </c:pt>
                <c:pt idx="93">
                  <c:v>0.77806336139872923</c:v>
                </c:pt>
                <c:pt idx="94">
                  <c:v>0.77804292731819458</c:v>
                </c:pt>
                <c:pt idx="95">
                  <c:v>0.77754233725173638</c:v>
                </c:pt>
                <c:pt idx="96">
                  <c:v>0.77712582846053069</c:v>
                </c:pt>
                <c:pt idx="97">
                  <c:v>0.77679340221719939</c:v>
                </c:pt>
                <c:pt idx="98">
                  <c:v>0.77646031971598739</c:v>
                </c:pt>
                <c:pt idx="99">
                  <c:v>0.77612723441396925</c:v>
                </c:pt>
                <c:pt idx="100">
                  <c:v>0.77587823412232926</c:v>
                </c:pt>
                <c:pt idx="101">
                  <c:v>0.7756285795250536</c:v>
                </c:pt>
                <c:pt idx="102">
                  <c:v>0.77537892324833402</c:v>
                </c:pt>
                <c:pt idx="103">
                  <c:v>0.77512926529215342</c:v>
                </c:pt>
                <c:pt idx="104">
                  <c:v>0.7749630429408233</c:v>
                </c:pt>
                <c:pt idx="105">
                  <c:v>0.77479681975084402</c:v>
                </c:pt>
                <c:pt idx="106">
                  <c:v>0.77463059572220938</c:v>
                </c:pt>
                <c:pt idx="107">
                  <c:v>0.77446371961217952</c:v>
                </c:pt>
                <c:pt idx="108">
                  <c:v>0.774296842940848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02D-4AA8-ABD0-0D489E302358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0.93015849487223501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02D-4AA8-ABD0-0D489E302358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0.77804685266468221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02D-4AA8-ABD0-0D489E302358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0.25964933812571228</c:v>
                </c:pt>
                <c:pt idx="1">
                  <c:v>0.2206601618277011</c:v>
                </c:pt>
                <c:pt idx="2">
                  <c:v>0.19267285108748525</c:v>
                </c:pt>
                <c:pt idx="3">
                  <c:v>0.1702974958169082</c:v>
                </c:pt>
                <c:pt idx="4">
                  <c:v>0.15203137639416595</c:v>
                </c:pt>
                <c:pt idx="5">
                  <c:v>0.1370089667419376</c:v>
                </c:pt>
                <c:pt idx="6">
                  <c:v>0.12459803076182646</c:v>
                </c:pt>
                <c:pt idx="7">
                  <c:v>0.11428174788036896</c:v>
                </c:pt>
                <c:pt idx="8">
                  <c:v>0.10565605073225422</c:v>
                </c:pt>
                <c:pt idx="9">
                  <c:v>9.8380628011297558E-2</c:v>
                </c:pt>
                <c:pt idx="10">
                  <c:v>9.2208911173875793E-2</c:v>
                </c:pt>
                <c:pt idx="11">
                  <c:v>8.6944990626000279E-2</c:v>
                </c:pt>
                <c:pt idx="12">
                  <c:v>8.2417582417582416E-2</c:v>
                </c:pt>
                <c:pt idx="13">
                  <c:v>7.8490756973247242E-2</c:v>
                </c:pt>
                <c:pt idx="14">
                  <c:v>7.5046198174237078E-2</c:v>
                </c:pt>
                <c:pt idx="15">
                  <c:v>7.2000944924406049E-2</c:v>
                </c:pt>
                <c:pt idx="16">
                  <c:v>6.9299587294471332E-2</c:v>
                </c:pt>
                <c:pt idx="17">
                  <c:v>6.6896578427702996E-2</c:v>
                </c:pt>
                <c:pt idx="18">
                  <c:v>6.4732026474645335E-2</c:v>
                </c:pt>
                <c:pt idx="19">
                  <c:v>6.2780159825012741E-2</c:v>
                </c:pt>
                <c:pt idx="20">
                  <c:v>6.1010021999511124E-2</c:v>
                </c:pt>
                <c:pt idx="21">
                  <c:v>5.9402844970756014E-2</c:v>
                </c:pt>
                <c:pt idx="22">
                  <c:v>5.793183624565524E-2</c:v>
                </c:pt>
                <c:pt idx="23">
                  <c:v>5.6582079943816935E-2</c:v>
                </c:pt>
                <c:pt idx="24">
                  <c:v>5.533769491290326E-2</c:v>
                </c:pt>
                <c:pt idx="25">
                  <c:v>5.4185334536606539E-2</c:v>
                </c:pt>
                <c:pt idx="26">
                  <c:v>5.3124752833237289E-2</c:v>
                </c:pt>
                <c:pt idx="27">
                  <c:v>5.2137233852209697E-2</c:v>
                </c:pt>
                <c:pt idx="28">
                  <c:v>5.1218064430392361E-2</c:v>
                </c:pt>
                <c:pt idx="29">
                  <c:v>5.0366761045631134E-2</c:v>
                </c:pt>
                <c:pt idx="30">
                  <c:v>4.9575521485076331E-2</c:v>
                </c:pt>
                <c:pt idx="31">
                  <c:v>4.8832786460581985E-2</c:v>
                </c:pt>
                <c:pt idx="32">
                  <c:v>4.8136548163540738E-2</c:v>
                </c:pt>
                <c:pt idx="33">
                  <c:v>4.7479477691293438E-2</c:v>
                </c:pt>
                <c:pt idx="34">
                  <c:v>4.6860968552662148E-2</c:v>
                </c:pt>
                <c:pt idx="35">
                  <c:v>4.627909904428195E-2</c:v>
                </c:pt>
                <c:pt idx="36">
                  <c:v>4.5728106755629688E-2</c:v>
                </c:pt>
                <c:pt idx="37">
                  <c:v>4.5208825602122457E-2</c:v>
                </c:pt>
                <c:pt idx="38">
                  <c:v>4.4716817807089859E-2</c:v>
                </c:pt>
                <c:pt idx="39">
                  <c:v>4.4250558596232295E-2</c:v>
                </c:pt>
                <c:pt idx="40">
                  <c:v>4.3808606097685325E-2</c:v>
                </c:pt>
                <c:pt idx="41">
                  <c:v>4.3388599143616695E-2</c:v>
                </c:pt>
                <c:pt idx="42">
                  <c:v>4.2990062412894624E-2</c:v>
                </c:pt>
                <c:pt idx="43">
                  <c:v>4.2609307609558951E-2</c:v>
                </c:pt>
                <c:pt idx="44">
                  <c:v>4.2246391319145531E-2</c:v>
                </c:pt>
                <c:pt idx="45">
                  <c:v>4.1899217464985296E-2</c:v>
                </c:pt>
                <c:pt idx="46">
                  <c:v>4.1568072600182693E-2</c:v>
                </c:pt>
                <c:pt idx="47">
                  <c:v>4.1251100362996153E-2</c:v>
                </c:pt>
                <c:pt idx="48">
                  <c:v>4.0948608031534862E-2</c:v>
                </c:pt>
                <c:pt idx="49">
                  <c:v>4.0661900459598541E-2</c:v>
                </c:pt>
                <c:pt idx="50">
                  <c:v>4.0386407234858868E-2</c:v>
                </c:pt>
                <c:pt idx="51">
                  <c:v>4.0123509785174927E-2</c:v>
                </c:pt>
                <c:pt idx="52">
                  <c:v>3.9872299866756146E-2</c:v>
                </c:pt>
                <c:pt idx="53">
                  <c:v>3.9630552619585563E-2</c:v>
                </c:pt>
                <c:pt idx="54">
                  <c:v>3.9397830332798332E-2</c:v>
                </c:pt>
                <c:pt idx="55">
                  <c:v>3.9174838255570658E-2</c:v>
                </c:pt>
                <c:pt idx="56">
                  <c:v>3.8960486965218144E-2</c:v>
                </c:pt>
                <c:pt idx="57">
                  <c:v>3.8753992384496602E-2</c:v>
                </c:pt>
                <c:pt idx="58">
                  <c:v>3.855569694128453E-2</c:v>
                </c:pt>
                <c:pt idx="59">
                  <c:v>3.836465501608239E-2</c:v>
                </c:pt>
                <c:pt idx="60">
                  <c:v>3.8178935641443139E-2</c:v>
                </c:pt>
                <c:pt idx="61">
                  <c:v>3.7348288564994961E-2</c:v>
                </c:pt>
                <c:pt idx="62">
                  <c:v>3.6646468418841324E-2</c:v>
                </c:pt>
                <c:pt idx="63">
                  <c:v>3.5933140933140935E-2</c:v>
                </c:pt>
                <c:pt idx="64">
                  <c:v>3.5423473419210205E-2</c:v>
                </c:pt>
                <c:pt idx="65">
                  <c:v>3.4894077074666081E-2</c:v>
                </c:pt>
                <c:pt idx="66">
                  <c:v>3.4510204359487533E-2</c:v>
                </c:pt>
                <c:pt idx="67">
                  <c:v>3.4103749867981467E-2</c:v>
                </c:pt>
                <c:pt idx="68">
                  <c:v>3.3799650307217245E-2</c:v>
                </c:pt>
                <c:pt idx="69">
                  <c:v>3.3469775300305073E-2</c:v>
                </c:pt>
                <c:pt idx="70">
                  <c:v>3.3219359194226021E-2</c:v>
                </c:pt>
                <c:pt idx="71">
                  <c:v>3.2987676358396355E-2</c:v>
                </c:pt>
                <c:pt idx="72">
                  <c:v>3.2730965672041056E-2</c:v>
                </c:pt>
                <c:pt idx="73">
                  <c:v>3.2532206432099725E-2</c:v>
                </c:pt>
                <c:pt idx="74">
                  <c:v>3.2308933238466252E-2</c:v>
                </c:pt>
                <c:pt idx="75">
                  <c:v>3.2134471408882363E-2</c:v>
                </c:pt>
                <c:pt idx="76">
                  <c:v>3.1943567158988072E-2</c:v>
                </c:pt>
                <c:pt idx="77">
                  <c:v>3.1795606603296056E-2</c:v>
                </c:pt>
                <c:pt idx="78">
                  <c:v>3.1628757650050889E-2</c:v>
                </c:pt>
                <c:pt idx="79">
                  <c:v>3.1497605989379299E-2</c:v>
                </c:pt>
                <c:pt idx="80">
                  <c:v>3.1224733306856239E-2</c:v>
                </c:pt>
                <c:pt idx="81">
                  <c:v>3.0974428541186941E-2</c:v>
                </c:pt>
                <c:pt idx="82">
                  <c:v>3.0746163511613026E-2</c:v>
                </c:pt>
                <c:pt idx="83">
                  <c:v>3.0537817766867498E-2</c:v>
                </c:pt>
                <c:pt idx="84">
                  <c:v>3.0347350899245461E-2</c:v>
                </c:pt>
                <c:pt idx="85">
                  <c:v>3.0172628788318775E-2</c:v>
                </c:pt>
                <c:pt idx="86">
                  <c:v>3.0026070941255582E-2</c:v>
                </c:pt>
                <c:pt idx="87">
                  <c:v>2.9877063539848897E-2</c:v>
                </c:pt>
                <c:pt idx="88">
                  <c:v>2.9739531173085736E-2</c:v>
                </c:pt>
                <c:pt idx="89">
                  <c:v>2.9612429762371693E-2</c:v>
                </c:pt>
                <c:pt idx="90">
                  <c:v>2.9494824097102832E-2</c:v>
                </c:pt>
                <c:pt idx="91">
                  <c:v>2.9385705323965994E-2</c:v>
                </c:pt>
                <c:pt idx="92">
                  <c:v>2.9284335297638617E-2</c:v>
                </c:pt>
                <c:pt idx="93">
                  <c:v>2.919008840557626E-2</c:v>
                </c:pt>
                <c:pt idx="94">
                  <c:v>2.9105179160927832E-2</c:v>
                </c:pt>
                <c:pt idx="95">
                  <c:v>2.9098935472478684E-2</c:v>
                </c:pt>
                <c:pt idx="96">
                  <c:v>2.9099250454486594E-2</c:v>
                </c:pt>
                <c:pt idx="97">
                  <c:v>2.9099565439672802E-2</c:v>
                </c:pt>
                <c:pt idx="98">
                  <c:v>2.9099940045894741E-2</c:v>
                </c:pt>
                <c:pt idx="99">
                  <c:v>2.9100230567808968E-2</c:v>
                </c:pt>
                <c:pt idx="100">
                  <c:v>2.9100437004354909E-2</c:v>
                </c:pt>
                <c:pt idx="101">
                  <c:v>2.9100703060554359E-2</c:v>
                </c:pt>
                <c:pt idx="102">
                  <c:v>2.9100969118543589E-2</c:v>
                </c:pt>
                <c:pt idx="103">
                  <c:v>2.9101151089662897E-2</c:v>
                </c:pt>
                <c:pt idx="104">
                  <c:v>2.9101308591023681E-2</c:v>
                </c:pt>
                <c:pt idx="105">
                  <c:v>2.9101466093179113E-2</c:v>
                </c:pt>
                <c:pt idx="106">
                  <c:v>2.9101623596129202E-2</c:v>
                </c:pt>
                <c:pt idx="107">
                  <c:v>2.9101756628349913E-2</c:v>
                </c:pt>
                <c:pt idx="108">
                  <c:v>2.910188966101809E-2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302D-4AA8-ABD0-0D489E3023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soa yields &amp; isomer fates: 2-3gen DHF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33826483002404"/>
          <c:y val="0.13933938316989514"/>
          <c:w val="0.51598318380484132"/>
          <c:h val="0.60309150692864832"/>
        </c:manualLayout>
      </c:layout>
      <c:barChart>
        <c:barDir val="col"/>
        <c:grouping val="percentStacked"/>
        <c:varyColors val="0"/>
        <c:ser>
          <c:idx val="1"/>
          <c:order val="0"/>
          <c:tx>
            <c:strRef>
              <c:f>paths_all_DHF!$A$20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paths_all_DHF!$B$20:$F$20</c:f>
              <c:numCache>
                <c:formatCode>0.00E+00</c:formatCode>
                <c:ptCount val="5"/>
                <c:pt idx="0">
                  <c:v>10847953467504.18</c:v>
                </c:pt>
                <c:pt idx="1">
                  <c:v>7741068474187.2139</c:v>
                </c:pt>
                <c:pt idx="2">
                  <c:v>6830828677663.3008</c:v>
                </c:pt>
                <c:pt idx="3">
                  <c:v>7427720238851.6553</c:v>
                </c:pt>
                <c:pt idx="4">
                  <c:v>7068460264363.8457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5C-4C04-A614-10F8D5A9E546}"/>
            </c:ext>
          </c:extLst>
        </c:ser>
        <c:ser>
          <c:idx val="2"/>
          <c:order val="1"/>
          <c:tx>
            <c:strRef>
              <c:f>paths_all_DHF!$A$22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paths_all_DHF!$B$22:$F$22</c:f>
              <c:numCache>
                <c:formatCode>0.00E+00</c:formatCode>
                <c:ptCount val="5"/>
                <c:pt idx="0">
                  <c:v>2814830757984</c:v>
                </c:pt>
                <c:pt idx="1">
                  <c:v>2814830757984</c:v>
                </c:pt>
                <c:pt idx="2">
                  <c:v>2814830757984</c:v>
                </c:pt>
                <c:pt idx="3">
                  <c:v>2691881551409.0439</c:v>
                </c:pt>
                <c:pt idx="4">
                  <c:v>2674939572616.0098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5C-4C04-A614-10F8D5A9E546}"/>
            </c:ext>
          </c:extLst>
        </c:ser>
        <c:ser>
          <c:idx val="8"/>
          <c:order val="2"/>
          <c:tx>
            <c:strRef>
              <c:f>paths_all_DHF!$A$21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 w="25400">
              <a:noFill/>
            </a:ln>
            <a:effectLst/>
          </c:spPr>
          <c:invertIfNegative val="0"/>
          <c:val>
            <c:numRef>
              <c:f>paths_all_DHF!$B$21:$F$21</c:f>
              <c:numCache>
                <c:formatCode>0.00E+00</c:formatCode>
                <c:ptCount val="5"/>
                <c:pt idx="0">
                  <c:v>944098506182.49084</c:v>
                </c:pt>
                <c:pt idx="1">
                  <c:v>944098506182.49084</c:v>
                </c:pt>
                <c:pt idx="2">
                  <c:v>944098506182.49084</c:v>
                </c:pt>
                <c:pt idx="3">
                  <c:v>657712196078.49731</c:v>
                </c:pt>
                <c:pt idx="4">
                  <c:v>536950253628.52307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5C-4C04-A614-10F8D5A9E546}"/>
            </c:ext>
          </c:extLst>
        </c:ser>
        <c:ser>
          <c:idx val="3"/>
          <c:order val="3"/>
          <c:tx>
            <c:strRef>
              <c:f>paths_all_DHF!$A$23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paths_all_DHF!$B$23:$F$23</c:f>
              <c:numCache>
                <c:formatCode>0.00E+00</c:formatCode>
                <c:ptCount val="5"/>
                <c:pt idx="0">
                  <c:v>270628391300</c:v>
                </c:pt>
                <c:pt idx="1">
                  <c:v>270628391300</c:v>
                </c:pt>
                <c:pt idx="2">
                  <c:v>270628391300</c:v>
                </c:pt>
                <c:pt idx="3">
                  <c:v>401794794678.70001</c:v>
                </c:pt>
                <c:pt idx="4">
                  <c:v>659418959310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75C-4C04-A614-10F8D5A9E546}"/>
            </c:ext>
          </c:extLst>
        </c:ser>
        <c:ser>
          <c:idx val="4"/>
          <c:order val="4"/>
          <c:tx>
            <c:strRef>
              <c:f>paths_all_DHF!$A$24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66FF"/>
            </a:solidFill>
            <a:ln>
              <a:noFill/>
            </a:ln>
            <a:effectLst/>
          </c:spPr>
          <c:invertIfNegative val="0"/>
          <c:val>
            <c:numRef>
              <c:f>paths_all_DHF!$B$24:$F$24</c:f>
              <c:numCache>
                <c:formatCode>0.00E+00</c:formatCode>
                <c:ptCount val="5"/>
                <c:pt idx="0">
                  <c:v>3689298546.9549999</c:v>
                </c:pt>
                <c:pt idx="1">
                  <c:v>3689298546.9549999</c:v>
                </c:pt>
                <c:pt idx="2">
                  <c:v>3689298546.9549999</c:v>
                </c:pt>
                <c:pt idx="3">
                  <c:v>1683759327.2029002</c:v>
                </c:pt>
                <c:pt idx="4">
                  <c:v>3462932040.9616003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75C-4C04-A614-10F8D5A9E546}"/>
            </c:ext>
          </c:extLst>
        </c:ser>
        <c:ser>
          <c:idx val="7"/>
          <c:order val="5"/>
          <c:tx>
            <c:strRef>
              <c:f>paths_all_DHF!$A$25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paths_all_DHF!$B$25:$F$25</c:f>
              <c:numCache>
                <c:formatCode>0.00E+00</c:formatCode>
                <c:ptCount val="5"/>
                <c:pt idx="0">
                  <c:v>97741998000</c:v>
                </c:pt>
                <c:pt idx="1">
                  <c:v>97741998000</c:v>
                </c:pt>
                <c:pt idx="2">
                  <c:v>97741998000</c:v>
                </c:pt>
                <c:pt idx="3">
                  <c:v>100014924000</c:v>
                </c:pt>
                <c:pt idx="4">
                  <c:v>100037432800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75C-4C04-A614-10F8D5A9E546}"/>
            </c:ext>
          </c:extLst>
        </c:ser>
        <c:ser>
          <c:idx val="5"/>
          <c:order val="6"/>
          <c:tx>
            <c:strRef>
              <c:f>paths_all_DHF!$A$26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val>
            <c:numRef>
              <c:f>paths_all_DHF!$B$26:$F$26</c:f>
              <c:numCache>
                <c:formatCode>0.00E+00</c:formatCode>
                <c:ptCount val="5"/>
                <c:pt idx="0">
                  <c:v>1893305349239.4504</c:v>
                </c:pt>
                <c:pt idx="1">
                  <c:v>1893305349239.4504</c:v>
                </c:pt>
                <c:pt idx="2">
                  <c:v>1893305349239.4504</c:v>
                </c:pt>
                <c:pt idx="3">
                  <c:v>2361370908846.0356</c:v>
                </c:pt>
                <c:pt idx="4">
                  <c:v>2180868273642.4983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75C-4C04-A614-10F8D5A9E5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96887823"/>
        <c:axId val="1496890735"/>
      </c:barChart>
      <c:lineChart>
        <c:grouping val="standard"/>
        <c:varyColors val="0"/>
        <c:ser>
          <c:idx val="0"/>
          <c:order val="7"/>
          <c:tx>
            <c:strRef>
              <c:f>paths_all_DHF!$A$29</c:f>
              <c:strCache>
                <c:ptCount val="1"/>
                <c:pt idx="0">
                  <c:v>[SOA]/d[gas]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lus"/>
            <c:size val="9"/>
            <c:spPr>
              <a:noFill/>
              <a:ln w="38100">
                <a:solidFill>
                  <a:schemeClr val="tx1"/>
                </a:solidFill>
              </a:ln>
              <a:effectLst/>
            </c:spPr>
          </c:marker>
          <c:val>
            <c:numRef>
              <c:f>paths_all_DHF!$B$29:$F$29</c:f>
              <c:numCache>
                <c:formatCode>0.00</c:formatCode>
                <c:ptCount val="5"/>
                <c:pt idx="0">
                  <c:v>0.68873508364506342</c:v>
                </c:pt>
                <c:pt idx="1">
                  <c:v>0.60415954280916417</c:v>
                </c:pt>
                <c:pt idx="2">
                  <c:v>0.56412372178702819</c:v>
                </c:pt>
                <c:pt idx="3">
                  <c:v>0.5467124187238136</c:v>
                </c:pt>
                <c:pt idx="4">
                  <c:v>0.48953578982522544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75C-4C04-A614-10F8D5A9E546}"/>
            </c:ext>
          </c:extLst>
        </c:ser>
        <c:ser>
          <c:idx val="6"/>
          <c:order val="8"/>
          <c:tx>
            <c:strRef>
              <c:f>paths_all_DHF!$A$31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8"/>
            <c:spPr>
              <a:noFill/>
              <a:ln w="38100">
                <a:solidFill>
                  <a:schemeClr val="tx1"/>
                </a:solidFill>
              </a:ln>
              <a:effectLst/>
            </c:spPr>
          </c:marker>
          <c:val>
            <c:numRef>
              <c:f>paths_all_DHF!$B$31:$F$31</c:f>
              <c:numCache>
                <c:formatCode>0.00</c:formatCode>
                <c:ptCount val="5"/>
                <c:pt idx="0">
                  <c:v>0.84953697190440602</c:v>
                </c:pt>
                <c:pt idx="1">
                  <c:v>0.74220907826663352</c:v>
                </c:pt>
                <c:pt idx="2">
                  <c:v>0.69234373374947555</c:v>
                </c:pt>
                <c:pt idx="3">
                  <c:v>0.68309280867911737</c:v>
                </c:pt>
                <c:pt idx="4">
                  <c:v>0.60736405083622336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E75C-4C04-A614-10F8D5A9E5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6887823"/>
        <c:axId val="1496890735"/>
      </c:lineChart>
      <c:catAx>
        <c:axId val="149688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90735"/>
        <c:crosses val="autoZero"/>
        <c:auto val="1"/>
        <c:lblAlgn val="ctr"/>
        <c:lblOffset val="100"/>
        <c:noMultiLvlLbl val="0"/>
      </c:catAx>
      <c:valAx>
        <c:axId val="149689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88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7549205764044695"/>
          <c:y val="0.15878901275588786"/>
          <c:w val="0.28438349081575687"/>
          <c:h val="0.584381620947053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SOA yields (3G)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219700000000</c:v>
                </c:pt>
                <c:pt idx="2">
                  <c:v>501400000000</c:v>
                </c:pt>
                <c:pt idx="3">
                  <c:v>794000000000</c:v>
                </c:pt>
                <c:pt idx="4">
                  <c:v>1076000000000</c:v>
                </c:pt>
                <c:pt idx="5">
                  <c:v>1343000000000</c:v>
                </c:pt>
                <c:pt idx="6">
                  <c:v>1591000000000</c:v>
                </c:pt>
                <c:pt idx="7">
                  <c:v>1822000000000</c:v>
                </c:pt>
                <c:pt idx="8">
                  <c:v>2036000000000</c:v>
                </c:pt>
                <c:pt idx="9">
                  <c:v>2235000000000</c:v>
                </c:pt>
                <c:pt idx="10">
                  <c:v>2419000000000</c:v>
                </c:pt>
                <c:pt idx="11">
                  <c:v>2591000000000</c:v>
                </c:pt>
                <c:pt idx="12">
                  <c:v>2751000000000</c:v>
                </c:pt>
                <c:pt idx="13">
                  <c:v>2899000000000</c:v>
                </c:pt>
                <c:pt idx="14">
                  <c:v>3038000000000</c:v>
                </c:pt>
                <c:pt idx="15">
                  <c:v>3168000000000</c:v>
                </c:pt>
                <c:pt idx="16">
                  <c:v>3289000000000</c:v>
                </c:pt>
                <c:pt idx="17">
                  <c:v>3403000000000</c:v>
                </c:pt>
                <c:pt idx="18">
                  <c:v>3510000000000</c:v>
                </c:pt>
                <c:pt idx="19">
                  <c:v>3610000000000</c:v>
                </c:pt>
                <c:pt idx="20">
                  <c:v>3704000000000</c:v>
                </c:pt>
                <c:pt idx="21">
                  <c:v>3793000000000</c:v>
                </c:pt>
                <c:pt idx="22">
                  <c:v>3876000000000</c:v>
                </c:pt>
                <c:pt idx="23">
                  <c:v>3955000000000</c:v>
                </c:pt>
                <c:pt idx="24">
                  <c:v>4030000000000</c:v>
                </c:pt>
                <c:pt idx="25">
                  <c:v>4100000000000</c:v>
                </c:pt>
                <c:pt idx="26">
                  <c:v>4166000000000</c:v>
                </c:pt>
                <c:pt idx="27">
                  <c:v>4229000000000</c:v>
                </c:pt>
                <c:pt idx="28">
                  <c:v>4288000000000</c:v>
                </c:pt>
                <c:pt idx="29">
                  <c:v>4345000000000</c:v>
                </c:pt>
                <c:pt idx="30">
                  <c:v>4398000000000</c:v>
                </c:pt>
                <c:pt idx="31">
                  <c:v>4449000000000</c:v>
                </c:pt>
                <c:pt idx="32">
                  <c:v>4497000000000</c:v>
                </c:pt>
                <c:pt idx="33">
                  <c:v>4543000000000</c:v>
                </c:pt>
                <c:pt idx="34">
                  <c:v>4586000000000</c:v>
                </c:pt>
                <c:pt idx="35">
                  <c:v>4627000000000</c:v>
                </c:pt>
                <c:pt idx="36">
                  <c:v>4667000000000</c:v>
                </c:pt>
                <c:pt idx="37">
                  <c:v>4704000000000</c:v>
                </c:pt>
                <c:pt idx="38">
                  <c:v>4739000000000</c:v>
                </c:pt>
                <c:pt idx="39">
                  <c:v>4773000000000</c:v>
                </c:pt>
                <c:pt idx="40">
                  <c:v>4806000000000</c:v>
                </c:pt>
                <c:pt idx="41">
                  <c:v>4837000000000</c:v>
                </c:pt>
                <c:pt idx="42">
                  <c:v>4866000000000</c:v>
                </c:pt>
                <c:pt idx="43">
                  <c:v>4894000000000</c:v>
                </c:pt>
                <c:pt idx="44">
                  <c:v>4921000000000</c:v>
                </c:pt>
                <c:pt idx="45">
                  <c:v>4946000000000</c:v>
                </c:pt>
                <c:pt idx="46">
                  <c:v>4971000000000</c:v>
                </c:pt>
                <c:pt idx="47">
                  <c:v>4994000000000</c:v>
                </c:pt>
                <c:pt idx="48">
                  <c:v>5016000000000</c:v>
                </c:pt>
                <c:pt idx="49">
                  <c:v>5038000000000</c:v>
                </c:pt>
                <c:pt idx="50">
                  <c:v>5058000000000</c:v>
                </c:pt>
                <c:pt idx="51">
                  <c:v>5078000000000</c:v>
                </c:pt>
                <c:pt idx="52">
                  <c:v>5097000000000</c:v>
                </c:pt>
                <c:pt idx="53">
                  <c:v>5115000000000</c:v>
                </c:pt>
                <c:pt idx="54">
                  <c:v>5132000000000</c:v>
                </c:pt>
                <c:pt idx="55">
                  <c:v>5148000000000</c:v>
                </c:pt>
                <c:pt idx="56">
                  <c:v>5164000000000</c:v>
                </c:pt>
                <c:pt idx="57">
                  <c:v>5179000000000</c:v>
                </c:pt>
                <c:pt idx="58">
                  <c:v>5194000000000</c:v>
                </c:pt>
                <c:pt idx="59">
                  <c:v>5208000000000</c:v>
                </c:pt>
                <c:pt idx="60">
                  <c:v>5222000000000</c:v>
                </c:pt>
                <c:pt idx="61">
                  <c:v>5234000000000</c:v>
                </c:pt>
                <c:pt idx="62">
                  <c:v>5292000000000</c:v>
                </c:pt>
                <c:pt idx="63">
                  <c:v>5340000000000</c:v>
                </c:pt>
                <c:pt idx="64">
                  <c:v>5387000000000</c:v>
                </c:pt>
                <c:pt idx="65">
                  <c:v>5420000000000</c:v>
                </c:pt>
                <c:pt idx="66">
                  <c:v>5454000000000</c:v>
                </c:pt>
                <c:pt idx="67">
                  <c:v>5478000000000</c:v>
                </c:pt>
                <c:pt idx="68">
                  <c:v>5503000000000</c:v>
                </c:pt>
                <c:pt idx="69">
                  <c:v>5522000000000</c:v>
                </c:pt>
                <c:pt idx="70">
                  <c:v>5542000000000</c:v>
                </c:pt>
                <c:pt idx="71">
                  <c:v>5557000000000</c:v>
                </c:pt>
                <c:pt idx="72">
                  <c:v>5570000000000</c:v>
                </c:pt>
                <c:pt idx="73">
                  <c:v>5586000000000</c:v>
                </c:pt>
                <c:pt idx="74">
                  <c:v>5598000000000</c:v>
                </c:pt>
                <c:pt idx="75">
                  <c:v>5611000000000</c:v>
                </c:pt>
                <c:pt idx="76">
                  <c:v>5622000000000</c:v>
                </c:pt>
                <c:pt idx="77">
                  <c:v>5634000000000</c:v>
                </c:pt>
                <c:pt idx="78">
                  <c:v>5643000000000</c:v>
                </c:pt>
                <c:pt idx="79">
                  <c:v>5655000000000</c:v>
                </c:pt>
                <c:pt idx="80">
                  <c:v>5663000000000</c:v>
                </c:pt>
                <c:pt idx="81">
                  <c:v>5682000000000</c:v>
                </c:pt>
                <c:pt idx="82">
                  <c:v>5699000000000</c:v>
                </c:pt>
                <c:pt idx="83">
                  <c:v>5715000000000</c:v>
                </c:pt>
                <c:pt idx="84">
                  <c:v>5731000000000</c:v>
                </c:pt>
                <c:pt idx="85">
                  <c:v>5745000000000</c:v>
                </c:pt>
                <c:pt idx="86">
                  <c:v>5758000000000</c:v>
                </c:pt>
                <c:pt idx="87">
                  <c:v>5770000000000</c:v>
                </c:pt>
                <c:pt idx="88">
                  <c:v>5782000000000</c:v>
                </c:pt>
                <c:pt idx="89">
                  <c:v>5794000000000</c:v>
                </c:pt>
                <c:pt idx="90">
                  <c:v>5804000000000</c:v>
                </c:pt>
                <c:pt idx="91">
                  <c:v>5815000000000</c:v>
                </c:pt>
                <c:pt idx="92">
                  <c:v>5824000000000</c:v>
                </c:pt>
                <c:pt idx="93">
                  <c:v>5833000000000</c:v>
                </c:pt>
                <c:pt idx="94">
                  <c:v>5842000000000</c:v>
                </c:pt>
                <c:pt idx="95">
                  <c:v>5849000000000</c:v>
                </c:pt>
                <c:pt idx="96">
                  <c:v>5844000000000</c:v>
                </c:pt>
                <c:pt idx="97">
                  <c:v>5840000000000</c:v>
                </c:pt>
                <c:pt idx="98">
                  <c:v>5836000000000</c:v>
                </c:pt>
                <c:pt idx="99">
                  <c:v>5832000000000</c:v>
                </c:pt>
                <c:pt idx="100">
                  <c:v>5828000000000</c:v>
                </c:pt>
                <c:pt idx="101">
                  <c:v>5825000000000</c:v>
                </c:pt>
                <c:pt idx="102">
                  <c:v>5822000000000</c:v>
                </c:pt>
                <c:pt idx="103">
                  <c:v>5819000000000</c:v>
                </c:pt>
                <c:pt idx="104">
                  <c:v>5817000000000</c:v>
                </c:pt>
                <c:pt idx="105">
                  <c:v>5815000000000</c:v>
                </c:pt>
                <c:pt idx="106">
                  <c:v>5813000000000</c:v>
                </c:pt>
                <c:pt idx="107">
                  <c:v>5811000000000</c:v>
                </c:pt>
                <c:pt idx="108">
                  <c:v>5809000000000</c:v>
                </c:pt>
                <c:pt idx="109">
                  <c:v>5807000000000</c:v>
                </c:pt>
                <c:pt idx="110">
                  <c:v>-283000000000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A30-48CD-AE88-31E5C72B9922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1007100000000</c:v>
                </c:pt>
                <c:pt idx="2">
                  <c:v>1848500000000</c:v>
                </c:pt>
                <c:pt idx="3">
                  <c:v>2530300000000</c:v>
                </c:pt>
                <c:pt idx="4">
                  <c:v>3100000000000</c:v>
                </c:pt>
                <c:pt idx="5">
                  <c:v>3588100000000</c:v>
                </c:pt>
                <c:pt idx="6">
                  <c:v>4014700000000</c:v>
                </c:pt>
                <c:pt idx="7">
                  <c:v>4393100000000</c:v>
                </c:pt>
                <c:pt idx="8">
                  <c:v>4732700000000</c:v>
                </c:pt>
                <c:pt idx="9">
                  <c:v>5040400000000</c:v>
                </c:pt>
                <c:pt idx="10">
                  <c:v>5321200000000</c:v>
                </c:pt>
                <c:pt idx="11">
                  <c:v>5578700000000</c:v>
                </c:pt>
                <c:pt idx="12">
                  <c:v>5815700000000</c:v>
                </c:pt>
                <c:pt idx="13">
                  <c:v>6033600000000</c:v>
                </c:pt>
                <c:pt idx="14">
                  <c:v>6235500000000</c:v>
                </c:pt>
                <c:pt idx="15">
                  <c:v>6423300000000</c:v>
                </c:pt>
                <c:pt idx="16">
                  <c:v>6598700000000</c:v>
                </c:pt>
                <c:pt idx="17">
                  <c:v>6761900000000</c:v>
                </c:pt>
                <c:pt idx="18">
                  <c:v>6914500000000</c:v>
                </c:pt>
                <c:pt idx="19">
                  <c:v>7057900000000</c:v>
                </c:pt>
                <c:pt idx="20">
                  <c:v>7192800000000</c:v>
                </c:pt>
                <c:pt idx="21">
                  <c:v>7319500000000</c:v>
                </c:pt>
                <c:pt idx="22">
                  <c:v>7438800000000</c:v>
                </c:pt>
                <c:pt idx="23">
                  <c:v>7551600000000</c:v>
                </c:pt>
                <c:pt idx="24">
                  <c:v>7657400000000</c:v>
                </c:pt>
                <c:pt idx="25">
                  <c:v>7757600000000</c:v>
                </c:pt>
                <c:pt idx="26">
                  <c:v>7852800000000</c:v>
                </c:pt>
                <c:pt idx="27">
                  <c:v>7942700000000</c:v>
                </c:pt>
                <c:pt idx="28">
                  <c:v>8028500000000</c:v>
                </c:pt>
                <c:pt idx="29">
                  <c:v>8110400000000</c:v>
                </c:pt>
                <c:pt idx="30">
                  <c:v>8188300000000</c:v>
                </c:pt>
                <c:pt idx="31">
                  <c:v>8262600000000</c:v>
                </c:pt>
                <c:pt idx="32">
                  <c:v>8333500000000</c:v>
                </c:pt>
                <c:pt idx="33">
                  <c:v>8401200000000</c:v>
                </c:pt>
                <c:pt idx="34">
                  <c:v>8466000000000</c:v>
                </c:pt>
                <c:pt idx="35">
                  <c:v>8527900000000</c:v>
                </c:pt>
                <c:pt idx="36">
                  <c:v>8587100000000</c:v>
                </c:pt>
                <c:pt idx="37">
                  <c:v>8643800000000</c:v>
                </c:pt>
                <c:pt idx="38">
                  <c:v>8698200000000</c:v>
                </c:pt>
                <c:pt idx="39">
                  <c:v>8750200000000</c:v>
                </c:pt>
                <c:pt idx="40">
                  <c:v>8800300000000</c:v>
                </c:pt>
                <c:pt idx="41">
                  <c:v>8848200000000</c:v>
                </c:pt>
                <c:pt idx="42">
                  <c:v>8894400000000</c:v>
                </c:pt>
                <c:pt idx="43">
                  <c:v>8938700000000</c:v>
                </c:pt>
                <c:pt idx="44">
                  <c:v>8981300000000</c:v>
                </c:pt>
                <c:pt idx="45">
                  <c:v>9022400000000</c:v>
                </c:pt>
                <c:pt idx="46">
                  <c:v>9061800000000</c:v>
                </c:pt>
                <c:pt idx="47">
                  <c:v>9099900000000</c:v>
                </c:pt>
                <c:pt idx="48">
                  <c:v>9136600000000</c:v>
                </c:pt>
                <c:pt idx="49">
                  <c:v>9172000000000</c:v>
                </c:pt>
                <c:pt idx="50">
                  <c:v>9206100000000</c:v>
                </c:pt>
                <c:pt idx="51">
                  <c:v>9239000000000</c:v>
                </c:pt>
                <c:pt idx="52">
                  <c:v>9270800000000</c:v>
                </c:pt>
                <c:pt idx="53">
                  <c:v>9301500000000</c:v>
                </c:pt>
                <c:pt idx="54">
                  <c:v>9331200000000</c:v>
                </c:pt>
                <c:pt idx="55">
                  <c:v>9359900000000</c:v>
                </c:pt>
                <c:pt idx="56">
                  <c:v>9387600000000</c:v>
                </c:pt>
                <c:pt idx="57">
                  <c:v>9414500000000</c:v>
                </c:pt>
                <c:pt idx="58">
                  <c:v>9440500000000</c:v>
                </c:pt>
                <c:pt idx="59">
                  <c:v>9465700000000</c:v>
                </c:pt>
                <c:pt idx="60">
                  <c:v>9490100000000</c:v>
                </c:pt>
                <c:pt idx="61">
                  <c:v>9513700000000</c:v>
                </c:pt>
                <c:pt idx="62">
                  <c:v>9622000000000</c:v>
                </c:pt>
                <c:pt idx="63">
                  <c:v>9715800000000</c:v>
                </c:pt>
                <c:pt idx="64">
                  <c:v>9813100000000</c:v>
                </c:pt>
                <c:pt idx="65">
                  <c:v>9884000000000</c:v>
                </c:pt>
                <c:pt idx="66">
                  <c:v>9959200000000</c:v>
                </c:pt>
                <c:pt idx="67">
                  <c:v>10015000000000</c:v>
                </c:pt>
                <c:pt idx="68">
                  <c:v>10075400000000</c:v>
                </c:pt>
                <c:pt idx="69">
                  <c:v>10121100000000</c:v>
                </c:pt>
                <c:pt idx="70">
                  <c:v>10171200000000</c:v>
                </c:pt>
                <c:pt idx="71">
                  <c:v>10209800000000</c:v>
                </c:pt>
                <c:pt idx="72">
                  <c:v>10245700000000</c:v>
                </c:pt>
                <c:pt idx="73">
                  <c:v>10285800000000</c:v>
                </c:pt>
                <c:pt idx="74">
                  <c:v>10317100000000</c:v>
                </c:pt>
                <c:pt idx="75">
                  <c:v>10352500000000</c:v>
                </c:pt>
                <c:pt idx="76">
                  <c:v>10380200000000</c:v>
                </c:pt>
                <c:pt idx="77">
                  <c:v>10411600000000</c:v>
                </c:pt>
                <c:pt idx="78">
                  <c:v>10436500000000</c:v>
                </c:pt>
                <c:pt idx="79">
                  <c:v>10464900000000</c:v>
                </c:pt>
                <c:pt idx="80">
                  <c:v>10487300000000</c:v>
                </c:pt>
                <c:pt idx="81">
                  <c:v>10533500000000</c:v>
                </c:pt>
                <c:pt idx="82">
                  <c:v>10575800000000</c:v>
                </c:pt>
                <c:pt idx="83">
                  <c:v>10614500000000</c:v>
                </c:pt>
                <c:pt idx="84">
                  <c:v>10650200000000</c:v>
                </c:pt>
                <c:pt idx="85">
                  <c:v>10683100000000</c:v>
                </c:pt>
                <c:pt idx="86">
                  <c:v>10713600000000</c:v>
                </c:pt>
                <c:pt idx="87">
                  <c:v>10739300000000</c:v>
                </c:pt>
                <c:pt idx="88">
                  <c:v>10765600000000</c:v>
                </c:pt>
                <c:pt idx="89">
                  <c:v>10790100000000</c:v>
                </c:pt>
                <c:pt idx="90">
                  <c:v>10812800000000</c:v>
                </c:pt>
                <c:pt idx="91">
                  <c:v>10834000000000</c:v>
                </c:pt>
                <c:pt idx="92">
                  <c:v>10853700000000</c:v>
                </c:pt>
                <c:pt idx="93">
                  <c:v>10872100000000</c:v>
                </c:pt>
                <c:pt idx="94">
                  <c:v>10889300000000</c:v>
                </c:pt>
                <c:pt idx="95">
                  <c:v>10904400000000</c:v>
                </c:pt>
                <c:pt idx="96">
                  <c:v>10904400000000</c:v>
                </c:pt>
                <c:pt idx="97">
                  <c:v>10904300000000</c:v>
                </c:pt>
                <c:pt idx="98">
                  <c:v>10904200000000</c:v>
                </c:pt>
                <c:pt idx="99">
                  <c:v>10904200000000</c:v>
                </c:pt>
                <c:pt idx="100">
                  <c:v>10904100000000</c:v>
                </c:pt>
                <c:pt idx="101">
                  <c:v>10904100000000</c:v>
                </c:pt>
                <c:pt idx="102">
                  <c:v>10904000000000</c:v>
                </c:pt>
                <c:pt idx="103">
                  <c:v>10904000000000</c:v>
                </c:pt>
                <c:pt idx="104">
                  <c:v>10903900000000</c:v>
                </c:pt>
                <c:pt idx="105">
                  <c:v>10903900000000</c:v>
                </c:pt>
                <c:pt idx="106">
                  <c:v>10903900000000</c:v>
                </c:pt>
                <c:pt idx="107">
                  <c:v>10903900000000</c:v>
                </c:pt>
                <c:pt idx="108">
                  <c:v>10903800000000</c:v>
                </c:pt>
                <c:pt idx="109">
                  <c:v>10903800000000</c:v>
                </c:pt>
                <c:pt idx="11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A30-48CD-AE88-31E5C72B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0.26086303543749501</c:v>
                </c:pt>
                <c:pt idx="1">
                  <c:v>0.32453760558819639</c:v>
                </c:pt>
                <c:pt idx="2">
                  <c:v>0.37524548319209655</c:v>
                </c:pt>
                <c:pt idx="3">
                  <c:v>0.41541999996857953</c:v>
                </c:pt>
                <c:pt idx="4">
                  <c:v>0.44783145817813169</c:v>
                </c:pt>
                <c:pt idx="5">
                  <c:v>0.47440557362858926</c:v>
                </c:pt>
                <c:pt idx="6">
                  <c:v>0.4965947748676483</c:v>
                </c:pt>
                <c:pt idx="7">
                  <c:v>0.51523229946062454</c:v>
                </c:pt>
                <c:pt idx="8">
                  <c:v>0.53103434345359346</c:v>
                </c:pt>
                <c:pt idx="9">
                  <c:v>0.54465554084849033</c:v>
                </c:pt>
                <c:pt idx="10">
                  <c:v>0.55652891086702627</c:v>
                </c:pt>
                <c:pt idx="11">
                  <c:v>0.56645086808646461</c:v>
                </c:pt>
                <c:pt idx="12">
                  <c:v>0.57594492004415865</c:v>
                </c:pt>
                <c:pt idx="13">
                  <c:v>0.58390212304473366</c:v>
                </c:pt>
                <c:pt idx="14">
                  <c:v>0.59127466948201846</c:v>
                </c:pt>
                <c:pt idx="15">
                  <c:v>0.59755670826336615</c:v>
                </c:pt>
                <c:pt idx="16">
                  <c:v>0.60328795083075926</c:v>
                </c:pt>
                <c:pt idx="17">
                  <c:v>0.60839693632207081</c:v>
                </c:pt>
                <c:pt idx="18">
                  <c:v>0.61324521780175578</c:v>
                </c:pt>
                <c:pt idx="19">
                  <c:v>0.61739499316239543</c:v>
                </c:pt>
                <c:pt idx="20">
                  <c:v>0.62127863596714938</c:v>
                </c:pt>
                <c:pt idx="21">
                  <c:v>0.6248553839533566</c:v>
                </c:pt>
                <c:pt idx="22">
                  <c:v>0.62807543691277545</c:v>
                </c:pt>
                <c:pt idx="23">
                  <c:v>0.63100395613085514</c:v>
                </c:pt>
                <c:pt idx="24">
                  <c:v>0.63354644516473013</c:v>
                </c:pt>
                <c:pt idx="25">
                  <c:v>0.63605180379829029</c:v>
                </c:pt>
                <c:pt idx="26">
                  <c:v>0.63817723088774914</c:v>
                </c:pt>
                <c:pt idx="27">
                  <c:v>0.64058204878583003</c:v>
                </c:pt>
                <c:pt idx="28">
                  <c:v>0.64214935677073359</c:v>
                </c:pt>
                <c:pt idx="29">
                  <c:v>0.64399976889338195</c:v>
                </c:pt>
                <c:pt idx="30">
                  <c:v>0.64573814109720973</c:v>
                </c:pt>
                <c:pt idx="31">
                  <c:v>0.64699869282744804</c:v>
                </c:pt>
                <c:pt idx="32">
                  <c:v>0.64813225982586709</c:v>
                </c:pt>
                <c:pt idx="33">
                  <c:v>0.64947010108913428</c:v>
                </c:pt>
                <c:pt idx="34">
                  <c:v>0.65066153483459588</c:v>
                </c:pt>
                <c:pt idx="35">
                  <c:v>0.65169575555601933</c:v>
                </c:pt>
                <c:pt idx="36">
                  <c:v>0.65256186337930544</c:v>
                </c:pt>
                <c:pt idx="37">
                  <c:v>0.65324887210512406</c:v>
                </c:pt>
                <c:pt idx="38">
                  <c:v>0.65410669973389646</c:v>
                </c:pt>
                <c:pt idx="39">
                  <c:v>0.65475916061976236</c:v>
                </c:pt>
                <c:pt idx="40">
                  <c:v>0.65523237844041182</c:v>
                </c:pt>
                <c:pt idx="41">
                  <c:v>0.65582582530927436</c:v>
                </c:pt>
                <c:pt idx="42">
                  <c:v>0.65655266541501178</c:v>
                </c:pt>
                <c:pt idx="43">
                  <c:v>0.65673704086347529</c:v>
                </c:pt>
                <c:pt idx="44">
                  <c:v>0.65735724057293976</c:v>
                </c:pt>
                <c:pt idx="45">
                  <c:v>0.65776832882068204</c:v>
                </c:pt>
                <c:pt idx="46">
                  <c:v>0.65794433009077291</c:v>
                </c:pt>
                <c:pt idx="47">
                  <c:v>0.65821970718634859</c:v>
                </c:pt>
                <c:pt idx="48">
                  <c:v>0.65858621281776708</c:v>
                </c:pt>
                <c:pt idx="49">
                  <c:v>0.65872115268942688</c:v>
                </c:pt>
                <c:pt idx="50">
                  <c:v>0.65894067145618607</c:v>
                </c:pt>
                <c:pt idx="51">
                  <c:v>0.65891729040827962</c:v>
                </c:pt>
                <c:pt idx="52">
                  <c:v>0.6592904881714402</c:v>
                </c:pt>
                <c:pt idx="53">
                  <c:v>0.65941444059285259</c:v>
                </c:pt>
                <c:pt idx="54">
                  <c:v>0.65929156005055656</c:v>
                </c:pt>
                <c:pt idx="55">
                  <c:v>0.65955522447170523</c:v>
                </c:pt>
                <c:pt idx="56">
                  <c:v>0.65955873069284165</c:v>
                </c:pt>
                <c:pt idx="57">
                  <c:v>0.65962509559503602</c:v>
                </c:pt>
                <c:pt idx="58">
                  <c:v>0.65943387729865932</c:v>
                </c:pt>
                <c:pt idx="59">
                  <c:v>0.65961141581259397</c:v>
                </c:pt>
                <c:pt idx="60">
                  <c:v>0.6595321309883726</c:v>
                </c:pt>
                <c:pt idx="61">
                  <c:v>0.65919024179345231</c:v>
                </c:pt>
                <c:pt idx="62">
                  <c:v>0.65892449989301216</c:v>
                </c:pt>
                <c:pt idx="63">
                  <c:v>0.65812702388727928</c:v>
                </c:pt>
                <c:pt idx="64">
                  <c:v>0.65730259968624172</c:v>
                </c:pt>
                <c:pt idx="65">
                  <c:v>0.65650393605566337</c:v>
                </c:pt>
                <c:pt idx="66">
                  <c:v>0.65580420117099636</c:v>
                </c:pt>
                <c:pt idx="67">
                  <c:v>0.65481312399403435</c:v>
                </c:pt>
                <c:pt idx="68">
                  <c:v>0.65390537607798238</c:v>
                </c:pt>
                <c:pt idx="69">
                  <c:v>0.65301456677997083</c:v>
                </c:pt>
                <c:pt idx="70">
                  <c:v>0.6522867055661834</c:v>
                </c:pt>
                <c:pt idx="71">
                  <c:v>0.65173603085653464</c:v>
                </c:pt>
                <c:pt idx="72">
                  <c:v>0.65092330165898382</c:v>
                </c:pt>
                <c:pt idx="73">
                  <c:v>0.65038425852080117</c:v>
                </c:pt>
                <c:pt idx="74">
                  <c:v>0.64987727393790251</c:v>
                </c:pt>
                <c:pt idx="75">
                  <c:v>0.64928464849876899</c:v>
                </c:pt>
                <c:pt idx="76">
                  <c:v>0.64874918799491965</c:v>
                </c:pt>
                <c:pt idx="77">
                  <c:v>0.64833680598214827</c:v>
                </c:pt>
                <c:pt idx="78">
                  <c:v>0.64799277709425529</c:v>
                </c:pt>
                <c:pt idx="79">
                  <c:v>0.64745617417660051</c:v>
                </c:pt>
                <c:pt idx="80">
                  <c:v>0.64686639723281292</c:v>
                </c:pt>
                <c:pt idx="81">
                  <c:v>0.64623997688923851</c:v>
                </c:pt>
                <c:pt idx="82">
                  <c:v>0.64583751471275941</c:v>
                </c:pt>
                <c:pt idx="83">
                  <c:v>0.64534162220200209</c:v>
                </c:pt>
                <c:pt idx="84">
                  <c:v>0.64501805558620084</c:v>
                </c:pt>
                <c:pt idx="85">
                  <c:v>0.6445643786415326</c:v>
                </c:pt>
                <c:pt idx="86">
                  <c:v>0.64440116808310666</c:v>
                </c:pt>
                <c:pt idx="87">
                  <c:v>0.64420283140520629</c:v>
                </c:pt>
                <c:pt idx="88">
                  <c:v>0.64411289414897654</c:v>
                </c:pt>
                <c:pt idx="89">
                  <c:v>0.64385659302508658</c:v>
                </c:pt>
                <c:pt idx="90">
                  <c:v>0.64369047433694315</c:v>
                </c:pt>
                <c:pt idx="91">
                  <c:v>0.64361394076409217</c:v>
                </c:pt>
                <c:pt idx="92">
                  <c:v>0.6436146336748203</c:v>
                </c:pt>
                <c:pt idx="93">
                  <c:v>0.64368625060204054</c:v>
                </c:pt>
                <c:pt idx="94">
                  <c:v>0.64360993829182611</c:v>
                </c:pt>
                <c:pt idx="95">
                  <c:v>0.64306657827638347</c:v>
                </c:pt>
                <c:pt idx="96">
                  <c:v>0.64252911064484686</c:v>
                </c:pt>
                <c:pt idx="97">
                  <c:v>0.64199163315531727</c:v>
                </c:pt>
                <c:pt idx="98">
                  <c:v>0.64171994816456179</c:v>
                </c:pt>
                <c:pt idx="99">
                  <c:v>0.64118245832518228</c:v>
                </c:pt>
                <c:pt idx="100">
                  <c:v>0.6409107708428412</c:v>
                </c:pt>
                <c:pt idx="101">
                  <c:v>0.64064495862722193</c:v>
                </c:pt>
                <c:pt idx="102">
                  <c:v>0.64037326865324939</c:v>
                </c:pt>
                <c:pt idx="103">
                  <c:v>0.64010744907040928</c:v>
                </c:pt>
                <c:pt idx="104">
                  <c:v>0.63983575660475966</c:v>
                </c:pt>
                <c:pt idx="105">
                  <c:v>0.63956406413911016</c:v>
                </c:pt>
                <c:pt idx="106">
                  <c:v>0.63929237167346054</c:v>
                </c:pt>
                <c:pt idx="107">
                  <c:v>0.63929823469710068</c:v>
                </c:pt>
                <c:pt idx="108">
                  <c:v>0.63902653973972834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A30-48CD-AE88-31E5C72B9922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0.21815112699831199</c:v>
                </c:pt>
                <c:pt idx="1">
                  <c:v>0.27124695699215579</c:v>
                </c:pt>
                <c:pt idx="2">
                  <c:v>0.31379678299015928</c:v>
                </c:pt>
                <c:pt idx="3">
                  <c:v>0.3470967741935484</c:v>
                </c:pt>
                <c:pt idx="4">
                  <c:v>0.37429280120397984</c:v>
                </c:pt>
                <c:pt idx="5">
                  <c:v>0.39629362094303433</c:v>
                </c:pt>
                <c:pt idx="6">
                  <c:v>0.41474129885502264</c:v>
                </c:pt>
                <c:pt idx="7">
                  <c:v>0.43019840682908278</c:v>
                </c:pt>
                <c:pt idx="8">
                  <c:v>0.44341718911197525</c:v>
                </c:pt>
                <c:pt idx="9">
                  <c:v>0.45459670750958431</c:v>
                </c:pt>
                <c:pt idx="10">
                  <c:v>0.46444512162331725</c:v>
                </c:pt>
                <c:pt idx="11">
                  <c:v>0.47302990181749405</c:v>
                </c:pt>
                <c:pt idx="12">
                  <c:v>0.48047600106072658</c:v>
                </c:pt>
                <c:pt idx="13">
                  <c:v>0.48721032796086922</c:v>
                </c:pt>
                <c:pt idx="14">
                  <c:v>0.49320442763065714</c:v>
                </c:pt>
                <c:pt idx="15">
                  <c:v>0.49843150923666785</c:v>
                </c:pt>
                <c:pt idx="16">
                  <c:v>0.50326091778937876</c:v>
                </c:pt>
                <c:pt idx="17">
                  <c:v>0.50762889579868398</c:v>
                </c:pt>
                <c:pt idx="18">
                  <c:v>0.5114835857691381</c:v>
                </c:pt>
                <c:pt idx="19">
                  <c:v>0.51495940384829275</c:v>
                </c:pt>
                <c:pt idx="20">
                  <c:v>0.51820479540952247</c:v>
                </c:pt>
                <c:pt idx="21">
                  <c:v>0.52105178254557183</c:v>
                </c:pt>
                <c:pt idx="22">
                  <c:v>0.52373007044864661</c:v>
                </c:pt>
                <c:pt idx="23">
                  <c:v>0.52628829628855744</c:v>
                </c:pt>
                <c:pt idx="24">
                  <c:v>0.5285139733938331</c:v>
                </c:pt>
                <c:pt idx="25">
                  <c:v>0.53051140994295032</c:v>
                </c:pt>
                <c:pt idx="26">
                  <c:v>0.53243859141098115</c:v>
                </c:pt>
                <c:pt idx="27">
                  <c:v>0.53409727844553778</c:v>
                </c:pt>
                <c:pt idx="28">
                  <c:v>0.53573189978299462</c:v>
                </c:pt>
                <c:pt idx="29">
                  <c:v>0.53710782457897244</c:v>
                </c:pt>
                <c:pt idx="30">
                  <c:v>0.538450366712657</c:v>
                </c:pt>
                <c:pt idx="31">
                  <c:v>0.53962920741585163</c:v>
                </c:pt>
                <c:pt idx="32">
                  <c:v>0.54075608246440987</c:v>
                </c:pt>
                <c:pt idx="33">
                  <c:v>0.5416961965509095</c:v>
                </c:pt>
                <c:pt idx="34">
                  <c:v>0.54257202828363371</c:v>
                </c:pt>
                <c:pt idx="35">
                  <c:v>0.54348965308427755</c:v>
                </c:pt>
                <c:pt idx="36">
                  <c:v>0.54420509498137393</c:v>
                </c:pt>
                <c:pt idx="37">
                  <c:v>0.54482536616771282</c:v>
                </c:pt>
                <c:pt idx="38">
                  <c:v>0.5454732463257983</c:v>
                </c:pt>
                <c:pt idx="39">
                  <c:v>0.54611774598593232</c:v>
                </c:pt>
                <c:pt idx="40">
                  <c:v>0.54666485838927692</c:v>
                </c:pt>
                <c:pt idx="41">
                  <c:v>0.54708580679978414</c:v>
                </c:pt>
                <c:pt idx="42">
                  <c:v>0.54750690816337944</c:v>
                </c:pt>
                <c:pt idx="43">
                  <c:v>0.54791622593611167</c:v>
                </c:pt>
                <c:pt idx="44">
                  <c:v>0.54819116864692319</c:v>
                </c:pt>
                <c:pt idx="45">
                  <c:v>0.54856650996490763</c:v>
                </c:pt>
                <c:pt idx="46">
                  <c:v>0.54879723953010473</c:v>
                </c:pt>
                <c:pt idx="47">
                  <c:v>0.54900072236937159</c:v>
                </c:pt>
                <c:pt idx="48">
                  <c:v>0.5492804186655037</c:v>
                </c:pt>
                <c:pt idx="49">
                  <c:v>0.54941832046143313</c:v>
                </c:pt>
                <c:pt idx="50">
                  <c:v>0.54962658296352418</c:v>
                </c:pt>
                <c:pt idx="51">
                  <c:v>0.54979074082064117</c:v>
                </c:pt>
                <c:pt idx="52">
                  <c:v>0.54991130462828575</c:v>
                </c:pt>
                <c:pt idx="53">
                  <c:v>0.54998285322359397</c:v>
                </c:pt>
                <c:pt idx="54">
                  <c:v>0.55000587613115526</c:v>
                </c:pt>
                <c:pt idx="55">
                  <c:v>0.55008734926924885</c:v>
                </c:pt>
                <c:pt idx="56">
                  <c:v>0.55010887460831692</c:v>
                </c:pt>
                <c:pt idx="57">
                  <c:v>0.55018272337270269</c:v>
                </c:pt>
                <c:pt idx="58">
                  <c:v>0.55019702716122421</c:v>
                </c:pt>
                <c:pt idx="59">
                  <c:v>0.55025763690582818</c:v>
                </c:pt>
                <c:pt idx="60">
                  <c:v>0.55015398845874897</c:v>
                </c:pt>
                <c:pt idx="61">
                  <c:v>0.54998960715028056</c:v>
                </c:pt>
                <c:pt idx="62">
                  <c:v>0.54962020626196506</c:v>
                </c:pt>
                <c:pt idx="63">
                  <c:v>0.54896006358846849</c:v>
                </c:pt>
                <c:pt idx="64">
                  <c:v>0.54836098745447193</c:v>
                </c:pt>
                <c:pt idx="65">
                  <c:v>0.5476343481404129</c:v>
                </c:pt>
                <c:pt idx="66">
                  <c:v>0.54697953070394412</c:v>
                </c:pt>
                <c:pt idx="67">
                  <c:v>0.54618178930861305</c:v>
                </c:pt>
                <c:pt idx="68">
                  <c:v>0.54559287034018045</c:v>
                </c:pt>
                <c:pt idx="69">
                  <c:v>0.54487179487179482</c:v>
                </c:pt>
                <c:pt idx="70">
                  <c:v>0.54428098493604182</c:v>
                </c:pt>
                <c:pt idx="71">
                  <c:v>0.54364269888831407</c:v>
                </c:pt>
                <c:pt idx="72">
                  <c:v>0.54307880767660266</c:v>
                </c:pt>
                <c:pt idx="73">
                  <c:v>0.54259433367903775</c:v>
                </c:pt>
                <c:pt idx="74">
                  <c:v>0.54199468727360545</c:v>
                </c:pt>
                <c:pt idx="75">
                  <c:v>0.54160806150170515</c:v>
                </c:pt>
                <c:pt idx="76">
                  <c:v>0.54112720427215799</c:v>
                </c:pt>
                <c:pt idx="77">
                  <c:v>0.54069851003688973</c:v>
                </c:pt>
                <c:pt idx="78">
                  <c:v>0.54037783447524579</c:v>
                </c:pt>
                <c:pt idx="79">
                  <c:v>0.53998645981329796</c:v>
                </c:pt>
                <c:pt idx="80">
                  <c:v>0.53942184459106657</c:v>
                </c:pt>
                <c:pt idx="81">
                  <c:v>0.53887176383819668</c:v>
                </c:pt>
                <c:pt idx="82">
                  <c:v>0.53841443308681525</c:v>
                </c:pt>
                <c:pt idx="83">
                  <c:v>0.53811196033877295</c:v>
                </c:pt>
                <c:pt idx="84">
                  <c:v>0.53776525540339415</c:v>
                </c:pt>
                <c:pt idx="85">
                  <c:v>0.53744772998805257</c:v>
                </c:pt>
                <c:pt idx="86">
                  <c:v>0.5372789660406172</c:v>
                </c:pt>
                <c:pt idx="87">
                  <c:v>0.53708107304748454</c:v>
                </c:pt>
                <c:pt idx="88">
                  <c:v>0.53697370737991312</c:v>
                </c:pt>
                <c:pt idx="89">
                  <c:v>0.53677123409292693</c:v>
                </c:pt>
                <c:pt idx="90">
                  <c:v>0.5367362008491785</c:v>
                </c:pt>
                <c:pt idx="91">
                  <c:v>0.53659120852796738</c:v>
                </c:pt>
                <c:pt idx="92">
                  <c:v>0.53651088566146377</c:v>
                </c:pt>
                <c:pt idx="93">
                  <c:v>0.53648994884887002</c:v>
                </c:pt>
                <c:pt idx="94">
                  <c:v>0.53638898059498918</c:v>
                </c:pt>
                <c:pt idx="95">
                  <c:v>0.53593045009354023</c:v>
                </c:pt>
                <c:pt idx="96">
                  <c:v>0.53556853718257935</c:v>
                </c:pt>
                <c:pt idx="97">
                  <c:v>0.53520661763357236</c:v>
                </c:pt>
                <c:pt idx="98">
                  <c:v>0.53483978650428277</c:v>
                </c:pt>
                <c:pt idx="99">
                  <c:v>0.5344778569528893</c:v>
                </c:pt>
                <c:pt idx="100">
                  <c:v>0.53420273108280369</c:v>
                </c:pt>
                <c:pt idx="101">
                  <c:v>0.53393250183418928</c:v>
                </c:pt>
                <c:pt idx="102">
                  <c:v>0.53365737344093911</c:v>
                </c:pt>
                <c:pt idx="103">
                  <c:v>0.53347884701803938</c:v>
                </c:pt>
                <c:pt idx="104">
                  <c:v>0.5332954264070654</c:v>
                </c:pt>
                <c:pt idx="105">
                  <c:v>0.5331120057960913</c:v>
                </c:pt>
                <c:pt idx="106">
                  <c:v>0.53292858518511721</c:v>
                </c:pt>
                <c:pt idx="107">
                  <c:v>0.53275005044113066</c:v>
                </c:pt>
                <c:pt idx="108">
                  <c:v>0.53256662814798506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A30-48CD-AE88-31E5C72B9922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0.64360993829182611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A30-48CD-AE88-31E5C72B9922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0.53638898059498918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A30-48CD-AE88-31E5C72B9922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0.29515837553371066</c:v>
                </c:pt>
                <c:pt idx="1">
                  <c:v>0.25277846902894241</c:v>
                </c:pt>
                <c:pt idx="2">
                  <c:v>0.22183456507133542</c:v>
                </c:pt>
                <c:pt idx="3">
                  <c:v>0.19689903225806452</c:v>
                </c:pt>
                <c:pt idx="4">
                  <c:v>0.17643906245645327</c:v>
                </c:pt>
                <c:pt idx="5">
                  <c:v>0.15953969163324783</c:v>
                </c:pt>
                <c:pt idx="6">
                  <c:v>0.14551819899387677</c:v>
                </c:pt>
                <c:pt idx="7">
                  <c:v>0.13382044076320071</c:v>
                </c:pt>
                <c:pt idx="8">
                  <c:v>0.12399750019839695</c:v>
                </c:pt>
                <c:pt idx="9">
                  <c:v>0.1156883785612268</c:v>
                </c:pt>
                <c:pt idx="10">
                  <c:v>0.10861401401760266</c:v>
                </c:pt>
                <c:pt idx="11">
                  <c:v>0.1025472428082604</c:v>
                </c:pt>
                <c:pt idx="12">
                  <c:v>9.7326140281092544E-2</c:v>
                </c:pt>
                <c:pt idx="13">
                  <c:v>9.2782936412476952E-2</c:v>
                </c:pt>
                <c:pt idx="14">
                  <c:v>8.8797658524434483E-2</c:v>
                </c:pt>
                <c:pt idx="15">
                  <c:v>8.5273917589828302E-2</c:v>
                </c:pt>
                <c:pt idx="16">
                  <c:v>8.215634658897647E-2</c:v>
                </c:pt>
                <c:pt idx="17">
                  <c:v>7.9373635114614219E-2</c:v>
                </c:pt>
                <c:pt idx="18">
                  <c:v>7.6870173847745082E-2</c:v>
                </c:pt>
                <c:pt idx="19">
                  <c:v>7.4607941274607945E-2</c:v>
                </c:pt>
                <c:pt idx="20">
                  <c:v>7.2560420793770064E-2</c:v>
                </c:pt>
                <c:pt idx="21">
                  <c:v>7.0697827606603217E-2</c:v>
                </c:pt>
                <c:pt idx="22">
                  <c:v>6.8993325917686324E-2</c:v>
                </c:pt>
                <c:pt idx="23">
                  <c:v>6.7439470316295352E-2</c:v>
                </c:pt>
                <c:pt idx="24">
                  <c:v>6.6008817159946373E-2</c:v>
                </c:pt>
                <c:pt idx="25">
                  <c:v>6.4687372656886719E-2</c:v>
                </c:pt>
                <c:pt idx="26">
                  <c:v>6.3467208883628987E-2</c:v>
                </c:pt>
                <c:pt idx="27">
                  <c:v>6.2331070561125988E-2</c:v>
                </c:pt>
                <c:pt idx="28">
                  <c:v>6.1272070428092323E-2</c:v>
                </c:pt>
                <c:pt idx="29">
                  <c:v>6.028406384719661E-2</c:v>
                </c:pt>
                <c:pt idx="30">
                  <c:v>5.9360733909423181E-2</c:v>
                </c:pt>
                <c:pt idx="31">
                  <c:v>5.8494990100197999E-2</c:v>
                </c:pt>
                <c:pt idx="32">
                  <c:v>5.768295005475408E-2</c:v>
                </c:pt>
                <c:pt idx="33">
                  <c:v>5.6919088117174582E-2</c:v>
                </c:pt>
                <c:pt idx="34">
                  <c:v>5.6200354131732314E-2</c:v>
                </c:pt>
                <c:pt idx="35">
                  <c:v>5.5523052019890301E-2</c:v>
                </c:pt>
                <c:pt idx="36">
                  <c:v>5.4883616002221247E-2</c:v>
                </c:pt>
                <c:pt idx="37">
                  <c:v>5.4278586374192361E-2</c:v>
                </c:pt>
                <c:pt idx="38">
                  <c:v>5.3707000982834679E-2</c:v>
                </c:pt>
                <c:pt idx="39">
                  <c:v>5.3163983046032523E-2</c:v>
                </c:pt>
                <c:pt idx="40">
                  <c:v>5.2650030514680951E-2</c:v>
                </c:pt>
                <c:pt idx="41">
                  <c:v>5.2160797805360676E-2</c:v>
                </c:pt>
                <c:pt idx="42">
                  <c:v>5.1696107935158359E-2</c:v>
                </c:pt>
                <c:pt idx="43">
                  <c:v>5.1253827396924724E-2</c:v>
                </c:pt>
                <c:pt idx="44">
                  <c:v>5.0831929420109952E-2</c:v>
                </c:pt>
                <c:pt idx="45">
                  <c:v>5.0430598777284869E-2</c:v>
                </c:pt>
                <c:pt idx="46">
                  <c:v>5.0046484027297E-2</c:v>
                </c:pt>
                <c:pt idx="47">
                  <c:v>4.9679749578617864E-2</c:v>
                </c:pt>
                <c:pt idx="48">
                  <c:v>4.9328935891844748E-2</c:v>
                </c:pt>
                <c:pt idx="49">
                  <c:v>4.8993493444563933E-2</c:v>
                </c:pt>
                <c:pt idx="50">
                  <c:v>4.8672475376122959E-2</c:v>
                </c:pt>
                <c:pt idx="51">
                  <c:v>4.8364542434309876E-2</c:v>
                </c:pt>
                <c:pt idx="52">
                  <c:v>4.8069343654249315E-2</c:v>
                </c:pt>
                <c:pt idx="53">
                  <c:v>4.7785922496570647E-2</c:v>
                </c:pt>
                <c:pt idx="54">
                  <c:v>4.7513755488840695E-2</c:v>
                </c:pt>
                <c:pt idx="55">
                  <c:v>4.7252545911628106E-2</c:v>
                </c:pt>
                <c:pt idx="56">
                  <c:v>4.7000902862605554E-2</c:v>
                </c:pt>
                <c:pt idx="57">
                  <c:v>4.6758858111328849E-2</c:v>
                </c:pt>
                <c:pt idx="58">
                  <c:v>4.652587764243532E-2</c:v>
                </c:pt>
                <c:pt idx="59">
                  <c:v>4.6301408836577067E-2</c:v>
                </c:pt>
                <c:pt idx="60">
                  <c:v>4.6085224465770416E-2</c:v>
                </c:pt>
                <c:pt idx="61">
                  <c:v>4.5109852421533987E-2</c:v>
                </c:pt>
                <c:pt idx="62">
                  <c:v>4.4284155705140084E-2</c:v>
                </c:pt>
                <c:pt idx="63">
                  <c:v>4.3446107753920778E-2</c:v>
                </c:pt>
                <c:pt idx="64">
                  <c:v>4.2847329016592474E-2</c:v>
                </c:pt>
                <c:pt idx="65">
                  <c:v>4.2222969716443084E-2</c:v>
                </c:pt>
                <c:pt idx="66">
                  <c:v>4.1766150773839245E-2</c:v>
                </c:pt>
                <c:pt idx="67">
                  <c:v>4.1278658911804988E-2</c:v>
                </c:pt>
                <c:pt idx="68">
                  <c:v>4.0914327494047088E-2</c:v>
                </c:pt>
                <c:pt idx="69">
                  <c:v>4.0518817838603116E-2</c:v>
                </c:pt>
                <c:pt idx="70">
                  <c:v>4.0217731982996725E-2</c:v>
                </c:pt>
                <c:pt idx="71">
                  <c:v>3.9939682012942013E-2</c:v>
                </c:pt>
                <c:pt idx="72">
                  <c:v>3.9631433626941999E-2</c:v>
                </c:pt>
                <c:pt idx="73">
                  <c:v>3.9392949569161874E-2</c:v>
                </c:pt>
                <c:pt idx="74">
                  <c:v>3.9125525235450376E-2</c:v>
                </c:pt>
                <c:pt idx="75">
                  <c:v>3.8917361900541417E-2</c:v>
                </c:pt>
                <c:pt idx="76">
                  <c:v>3.8682623227938071E-2</c:v>
                </c:pt>
                <c:pt idx="77">
                  <c:v>3.8497963876778611E-2</c:v>
                </c:pt>
                <c:pt idx="78">
                  <c:v>3.8288564630335691E-2</c:v>
                </c:pt>
                <c:pt idx="79">
                  <c:v>3.8123730607496686E-2</c:v>
                </c:pt>
                <c:pt idx="80">
                  <c:v>3.7786870460910428E-2</c:v>
                </c:pt>
                <c:pt idx="81">
                  <c:v>3.7481419845307208E-2</c:v>
                </c:pt>
                <c:pt idx="82">
                  <c:v>3.7203730745678079E-2</c:v>
                </c:pt>
                <c:pt idx="83">
                  <c:v>3.6949728643593548E-2</c:v>
                </c:pt>
                <c:pt idx="84">
                  <c:v>3.6717057782853293E-2</c:v>
                </c:pt>
                <c:pt idx="85">
                  <c:v>3.6503042861409797E-2</c:v>
                </c:pt>
                <c:pt idx="86">
                  <c:v>3.6323317162198651E-2</c:v>
                </c:pt>
                <c:pt idx="87">
                  <c:v>3.6140298729285876E-2</c:v>
                </c:pt>
                <c:pt idx="88">
                  <c:v>3.5970936321257446E-2</c:v>
                </c:pt>
                <c:pt idx="89">
                  <c:v>3.58144051494525E-2</c:v>
                </c:pt>
                <c:pt idx="90">
                  <c:v>3.566900498430866E-2</c:v>
                </c:pt>
                <c:pt idx="91">
                  <c:v>3.5534241779301069E-2</c:v>
                </c:pt>
                <c:pt idx="92">
                  <c:v>3.5408798668150589E-2</c:v>
                </c:pt>
                <c:pt idx="93">
                  <c:v>3.5292075707345744E-2</c:v>
                </c:pt>
                <c:pt idx="94">
                  <c:v>3.5186897032390592E-2</c:v>
                </c:pt>
                <c:pt idx="95">
                  <c:v>3.5179652250467701E-2</c:v>
                </c:pt>
                <c:pt idx="96">
                  <c:v>3.5180249993121977E-2</c:v>
                </c:pt>
                <c:pt idx="97">
                  <c:v>3.5180756038957463E-2</c:v>
                </c:pt>
                <c:pt idx="98">
                  <c:v>3.5180939454522109E-2</c:v>
                </c:pt>
                <c:pt idx="99">
                  <c:v>3.5181445511321428E-2</c:v>
                </c:pt>
                <c:pt idx="100">
                  <c:v>3.5181628928568152E-2</c:v>
                </c:pt>
                <c:pt idx="101">
                  <c:v>3.5182134996331618E-2</c:v>
                </c:pt>
                <c:pt idx="102">
                  <c:v>3.5182226705796037E-2</c:v>
                </c:pt>
                <c:pt idx="103">
                  <c:v>3.5182732783682905E-2</c:v>
                </c:pt>
                <c:pt idx="104">
                  <c:v>3.5182824493988386E-2</c:v>
                </c:pt>
                <c:pt idx="105">
                  <c:v>3.5182916204293875E-2</c:v>
                </c:pt>
                <c:pt idx="106">
                  <c:v>3.5183099624904852E-2</c:v>
                </c:pt>
                <c:pt idx="107">
                  <c:v>3.518351400429208E-2</c:v>
                </c:pt>
                <c:pt idx="108">
                  <c:v>3.518351400429208E-2</c:v>
                </c:pt>
                <c:pt idx="10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9A30-48CD-AE88-31E5C72B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SOA yields (3G)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308800000000</c:v>
                </c:pt>
                <c:pt idx="2">
                  <c:v>723000000000</c:v>
                </c:pt>
                <c:pt idx="3">
                  <c:v>1142000000000</c:v>
                </c:pt>
                <c:pt idx="4">
                  <c:v>1537000000000</c:v>
                </c:pt>
                <c:pt idx="5">
                  <c:v>1903000000000</c:v>
                </c:pt>
                <c:pt idx="6">
                  <c:v>2240000000000</c:v>
                </c:pt>
                <c:pt idx="7">
                  <c:v>2550000000000</c:v>
                </c:pt>
                <c:pt idx="8">
                  <c:v>2836000000000</c:v>
                </c:pt>
                <c:pt idx="9">
                  <c:v>3099000000000</c:v>
                </c:pt>
                <c:pt idx="10">
                  <c:v>3343000000000</c:v>
                </c:pt>
                <c:pt idx="11">
                  <c:v>3569000000000</c:v>
                </c:pt>
                <c:pt idx="12">
                  <c:v>3779000000000</c:v>
                </c:pt>
                <c:pt idx="13">
                  <c:v>3974000000000</c:v>
                </c:pt>
                <c:pt idx="14">
                  <c:v>4156000000000</c:v>
                </c:pt>
                <c:pt idx="15">
                  <c:v>4325000000000</c:v>
                </c:pt>
                <c:pt idx="16">
                  <c:v>4484000000000</c:v>
                </c:pt>
                <c:pt idx="17">
                  <c:v>4633000000000</c:v>
                </c:pt>
                <c:pt idx="18">
                  <c:v>4772000000000</c:v>
                </c:pt>
                <c:pt idx="19">
                  <c:v>4903000000000</c:v>
                </c:pt>
                <c:pt idx="20">
                  <c:v>5026000000000</c:v>
                </c:pt>
                <c:pt idx="21">
                  <c:v>5142000000000</c:v>
                </c:pt>
                <c:pt idx="22">
                  <c:v>5251000000000</c:v>
                </c:pt>
                <c:pt idx="23">
                  <c:v>5354000000000</c:v>
                </c:pt>
                <c:pt idx="24">
                  <c:v>5451000000000</c:v>
                </c:pt>
                <c:pt idx="25">
                  <c:v>5543000000000</c:v>
                </c:pt>
                <c:pt idx="26">
                  <c:v>5630000000000</c:v>
                </c:pt>
                <c:pt idx="27">
                  <c:v>5713000000000</c:v>
                </c:pt>
                <c:pt idx="28">
                  <c:v>5791000000000</c:v>
                </c:pt>
                <c:pt idx="29">
                  <c:v>5865000000000</c:v>
                </c:pt>
                <c:pt idx="30">
                  <c:v>5935000000000</c:v>
                </c:pt>
                <c:pt idx="31">
                  <c:v>6002000000000</c:v>
                </c:pt>
                <c:pt idx="32">
                  <c:v>6065000000000</c:v>
                </c:pt>
                <c:pt idx="33">
                  <c:v>6125000000000</c:v>
                </c:pt>
                <c:pt idx="34">
                  <c:v>6183000000000</c:v>
                </c:pt>
                <c:pt idx="35">
                  <c:v>6237000000000</c:v>
                </c:pt>
                <c:pt idx="36">
                  <c:v>6289000000000</c:v>
                </c:pt>
                <c:pt idx="37">
                  <c:v>6339000000000</c:v>
                </c:pt>
                <c:pt idx="38">
                  <c:v>6386000000000</c:v>
                </c:pt>
                <c:pt idx="39">
                  <c:v>6431000000000</c:v>
                </c:pt>
                <c:pt idx="40">
                  <c:v>6474000000000</c:v>
                </c:pt>
                <c:pt idx="41">
                  <c:v>6515000000000</c:v>
                </c:pt>
                <c:pt idx="42">
                  <c:v>6555000000000</c:v>
                </c:pt>
                <c:pt idx="43">
                  <c:v>6592000000000</c:v>
                </c:pt>
                <c:pt idx="44">
                  <c:v>6628000000000</c:v>
                </c:pt>
                <c:pt idx="45">
                  <c:v>6662000000000</c:v>
                </c:pt>
                <c:pt idx="46">
                  <c:v>6695000000000</c:v>
                </c:pt>
                <c:pt idx="47">
                  <c:v>6727000000000</c:v>
                </c:pt>
                <c:pt idx="48">
                  <c:v>6757000000000</c:v>
                </c:pt>
                <c:pt idx="49">
                  <c:v>6786000000000</c:v>
                </c:pt>
                <c:pt idx="50">
                  <c:v>6813000000000</c:v>
                </c:pt>
                <c:pt idx="51">
                  <c:v>6840000000000</c:v>
                </c:pt>
                <c:pt idx="52">
                  <c:v>6865000000000</c:v>
                </c:pt>
                <c:pt idx="53">
                  <c:v>6890000000000</c:v>
                </c:pt>
                <c:pt idx="54">
                  <c:v>6913000000000</c:v>
                </c:pt>
                <c:pt idx="55">
                  <c:v>6936000000000</c:v>
                </c:pt>
                <c:pt idx="56">
                  <c:v>6957000000000</c:v>
                </c:pt>
                <c:pt idx="57">
                  <c:v>6978000000000</c:v>
                </c:pt>
                <c:pt idx="58">
                  <c:v>6998000000000</c:v>
                </c:pt>
                <c:pt idx="59">
                  <c:v>7018000000000</c:v>
                </c:pt>
                <c:pt idx="60">
                  <c:v>7036000000000</c:v>
                </c:pt>
                <c:pt idx="61">
                  <c:v>7054000000000</c:v>
                </c:pt>
                <c:pt idx="62">
                  <c:v>7134000000000</c:v>
                </c:pt>
                <c:pt idx="63">
                  <c:v>7201000000000</c:v>
                </c:pt>
                <c:pt idx="64">
                  <c:v>7268000000000</c:v>
                </c:pt>
                <c:pt idx="65">
                  <c:v>7315000000000</c:v>
                </c:pt>
                <c:pt idx="66">
                  <c:v>7363000000000</c:v>
                </c:pt>
                <c:pt idx="67">
                  <c:v>7398000000000</c:v>
                </c:pt>
                <c:pt idx="68">
                  <c:v>7434000000000</c:v>
                </c:pt>
                <c:pt idx="69">
                  <c:v>7461000000000</c:v>
                </c:pt>
                <c:pt idx="70">
                  <c:v>7490000000000</c:v>
                </c:pt>
                <c:pt idx="71">
                  <c:v>7512000000000</c:v>
                </c:pt>
                <c:pt idx="72">
                  <c:v>7533000000000</c:v>
                </c:pt>
                <c:pt idx="73">
                  <c:v>7555000000000</c:v>
                </c:pt>
                <c:pt idx="74">
                  <c:v>7572000000000</c:v>
                </c:pt>
                <c:pt idx="75">
                  <c:v>7592000000000</c:v>
                </c:pt>
                <c:pt idx="76">
                  <c:v>7607000000000</c:v>
                </c:pt>
                <c:pt idx="77">
                  <c:v>7625000000000</c:v>
                </c:pt>
                <c:pt idx="78">
                  <c:v>7639000000000</c:v>
                </c:pt>
                <c:pt idx="79">
                  <c:v>7654000000000</c:v>
                </c:pt>
                <c:pt idx="80">
                  <c:v>7667000000000</c:v>
                </c:pt>
                <c:pt idx="81">
                  <c:v>7693000000000</c:v>
                </c:pt>
                <c:pt idx="82">
                  <c:v>7717000000000</c:v>
                </c:pt>
                <c:pt idx="83">
                  <c:v>7740000000000</c:v>
                </c:pt>
                <c:pt idx="84">
                  <c:v>7761000000000</c:v>
                </c:pt>
                <c:pt idx="85">
                  <c:v>7780000000000</c:v>
                </c:pt>
                <c:pt idx="86">
                  <c:v>7799000000000</c:v>
                </c:pt>
                <c:pt idx="87">
                  <c:v>7815000000000</c:v>
                </c:pt>
                <c:pt idx="88">
                  <c:v>7831000000000</c:v>
                </c:pt>
                <c:pt idx="89">
                  <c:v>7846000000000</c:v>
                </c:pt>
                <c:pt idx="90">
                  <c:v>7861000000000</c:v>
                </c:pt>
                <c:pt idx="91">
                  <c:v>7874000000000</c:v>
                </c:pt>
                <c:pt idx="92">
                  <c:v>7887000000000</c:v>
                </c:pt>
                <c:pt idx="93">
                  <c:v>7899000000000</c:v>
                </c:pt>
                <c:pt idx="94">
                  <c:v>7911000000000</c:v>
                </c:pt>
                <c:pt idx="95">
                  <c:v>7920000000000</c:v>
                </c:pt>
                <c:pt idx="96">
                  <c:v>7915000000000</c:v>
                </c:pt>
                <c:pt idx="97">
                  <c:v>7910000000000</c:v>
                </c:pt>
                <c:pt idx="98">
                  <c:v>7906000000000</c:v>
                </c:pt>
                <c:pt idx="99">
                  <c:v>7902000000000</c:v>
                </c:pt>
                <c:pt idx="100">
                  <c:v>7898000000000</c:v>
                </c:pt>
                <c:pt idx="101">
                  <c:v>7895000000000</c:v>
                </c:pt>
                <c:pt idx="102">
                  <c:v>7892000000000</c:v>
                </c:pt>
                <c:pt idx="103">
                  <c:v>7889000000000</c:v>
                </c:pt>
                <c:pt idx="104">
                  <c:v>7886000000000</c:v>
                </c:pt>
                <c:pt idx="105">
                  <c:v>7884000000000</c:v>
                </c:pt>
                <c:pt idx="106">
                  <c:v>7882000000000</c:v>
                </c:pt>
                <c:pt idx="107">
                  <c:v>7880000000000</c:v>
                </c:pt>
                <c:pt idx="108">
                  <c:v>7878000000000</c:v>
                </c:pt>
                <c:pt idx="109">
                  <c:v>7876000000000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8AB-490B-AA4E-5C73D8FF9A10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1048100000000</c:v>
                </c:pt>
                <c:pt idx="2">
                  <c:v>1925500000000</c:v>
                </c:pt>
                <c:pt idx="3">
                  <c:v>2635600000000</c:v>
                </c:pt>
                <c:pt idx="4">
                  <c:v>3227500000000</c:v>
                </c:pt>
                <c:pt idx="5">
                  <c:v>3733600000000</c:v>
                </c:pt>
                <c:pt idx="6">
                  <c:v>4175200000000</c:v>
                </c:pt>
                <c:pt idx="7">
                  <c:v>4566000000000</c:v>
                </c:pt>
                <c:pt idx="8">
                  <c:v>4915700000000</c:v>
                </c:pt>
                <c:pt idx="9">
                  <c:v>5231500000000</c:v>
                </c:pt>
                <c:pt idx="10">
                  <c:v>5519100000000</c:v>
                </c:pt>
                <c:pt idx="11">
                  <c:v>5782000000000</c:v>
                </c:pt>
                <c:pt idx="12">
                  <c:v>6023100000000</c:v>
                </c:pt>
                <c:pt idx="13">
                  <c:v>6244700000000</c:v>
                </c:pt>
                <c:pt idx="14">
                  <c:v>6449100000000</c:v>
                </c:pt>
                <c:pt idx="15">
                  <c:v>6638800000000</c:v>
                </c:pt>
                <c:pt idx="16">
                  <c:v>6815800000000</c:v>
                </c:pt>
                <c:pt idx="17">
                  <c:v>6981100000000</c:v>
                </c:pt>
                <c:pt idx="18">
                  <c:v>7135600000000</c:v>
                </c:pt>
                <c:pt idx="19">
                  <c:v>7280500000000</c:v>
                </c:pt>
                <c:pt idx="20">
                  <c:v>7416800000000</c:v>
                </c:pt>
                <c:pt idx="21">
                  <c:v>7545600000000</c:v>
                </c:pt>
                <c:pt idx="22">
                  <c:v>7666300000000</c:v>
                </c:pt>
                <c:pt idx="23">
                  <c:v>7780000000000</c:v>
                </c:pt>
                <c:pt idx="24">
                  <c:v>7887400000000</c:v>
                </c:pt>
                <c:pt idx="25">
                  <c:v>7989200000000</c:v>
                </c:pt>
                <c:pt idx="26">
                  <c:v>8085700000000</c:v>
                </c:pt>
                <c:pt idx="27">
                  <c:v>8177400000000</c:v>
                </c:pt>
                <c:pt idx="28">
                  <c:v>8264400000000</c:v>
                </c:pt>
                <c:pt idx="29">
                  <c:v>8347400000000</c:v>
                </c:pt>
                <c:pt idx="30">
                  <c:v>8426200000000</c:v>
                </c:pt>
                <c:pt idx="31">
                  <c:v>8501500000000</c:v>
                </c:pt>
                <c:pt idx="32">
                  <c:v>8573400000000</c:v>
                </c:pt>
                <c:pt idx="33">
                  <c:v>8642000000000</c:v>
                </c:pt>
                <c:pt idx="34">
                  <c:v>8707600000000</c:v>
                </c:pt>
                <c:pt idx="35">
                  <c:v>8770200000000</c:v>
                </c:pt>
                <c:pt idx="36">
                  <c:v>8830600000000</c:v>
                </c:pt>
                <c:pt idx="37">
                  <c:v>8887500000000</c:v>
                </c:pt>
                <c:pt idx="38">
                  <c:v>8942700000000</c:v>
                </c:pt>
                <c:pt idx="39">
                  <c:v>8995100000000</c:v>
                </c:pt>
                <c:pt idx="40">
                  <c:v>9045100000000</c:v>
                </c:pt>
                <c:pt idx="41">
                  <c:v>9093200000000</c:v>
                </c:pt>
                <c:pt idx="42">
                  <c:v>9139200000000</c:v>
                </c:pt>
                <c:pt idx="43">
                  <c:v>9183600000000</c:v>
                </c:pt>
                <c:pt idx="44">
                  <c:v>9226500000000</c:v>
                </c:pt>
                <c:pt idx="45">
                  <c:v>9267900000000</c:v>
                </c:pt>
                <c:pt idx="46">
                  <c:v>9307700000000</c:v>
                </c:pt>
                <c:pt idx="47">
                  <c:v>9346100000000</c:v>
                </c:pt>
                <c:pt idx="48">
                  <c:v>9383100000000</c:v>
                </c:pt>
                <c:pt idx="49">
                  <c:v>9418600000000</c:v>
                </c:pt>
                <c:pt idx="50">
                  <c:v>9453000000000</c:v>
                </c:pt>
                <c:pt idx="51">
                  <c:v>9486100000000</c:v>
                </c:pt>
                <c:pt idx="52">
                  <c:v>9518100000000</c:v>
                </c:pt>
                <c:pt idx="53">
                  <c:v>9549000000000</c:v>
                </c:pt>
                <c:pt idx="54">
                  <c:v>9578700000000</c:v>
                </c:pt>
                <c:pt idx="55">
                  <c:v>9607600000000</c:v>
                </c:pt>
                <c:pt idx="56">
                  <c:v>9635200000000</c:v>
                </c:pt>
                <c:pt idx="57">
                  <c:v>9662000000000</c:v>
                </c:pt>
                <c:pt idx="58">
                  <c:v>9688000000000</c:v>
                </c:pt>
                <c:pt idx="59">
                  <c:v>9713500000000</c:v>
                </c:pt>
                <c:pt idx="60">
                  <c:v>9738100000000</c:v>
                </c:pt>
                <c:pt idx="61">
                  <c:v>9761900000000</c:v>
                </c:pt>
                <c:pt idx="62">
                  <c:v>9870600000000</c:v>
                </c:pt>
                <c:pt idx="63">
                  <c:v>9964900000000</c:v>
                </c:pt>
                <c:pt idx="64">
                  <c:v>10062800000000</c:v>
                </c:pt>
                <c:pt idx="65">
                  <c:v>10133700000000</c:v>
                </c:pt>
                <c:pt idx="66">
                  <c:v>10208700000000</c:v>
                </c:pt>
                <c:pt idx="67">
                  <c:v>10264500000000</c:v>
                </c:pt>
                <c:pt idx="68">
                  <c:v>10324900000000</c:v>
                </c:pt>
                <c:pt idx="69">
                  <c:v>10370700000000</c:v>
                </c:pt>
                <c:pt idx="70">
                  <c:v>10420900000000</c:v>
                </c:pt>
                <c:pt idx="71">
                  <c:v>10459500000000</c:v>
                </c:pt>
                <c:pt idx="72">
                  <c:v>10495400000000</c:v>
                </c:pt>
                <c:pt idx="73">
                  <c:v>10535500000000</c:v>
                </c:pt>
                <c:pt idx="74">
                  <c:v>10566700000000</c:v>
                </c:pt>
                <c:pt idx="75">
                  <c:v>10601900000000</c:v>
                </c:pt>
                <c:pt idx="76">
                  <c:v>10629500000000</c:v>
                </c:pt>
                <c:pt idx="77">
                  <c:v>10660700000000</c:v>
                </c:pt>
                <c:pt idx="78">
                  <c:v>10685400000000</c:v>
                </c:pt>
                <c:pt idx="79">
                  <c:v>10713500000000</c:v>
                </c:pt>
                <c:pt idx="80">
                  <c:v>10735800000000</c:v>
                </c:pt>
                <c:pt idx="81">
                  <c:v>10781600000000</c:v>
                </c:pt>
                <c:pt idx="82">
                  <c:v>10823300000000</c:v>
                </c:pt>
                <c:pt idx="83">
                  <c:v>10861300000000</c:v>
                </c:pt>
                <c:pt idx="84">
                  <c:v>10896400000000</c:v>
                </c:pt>
                <c:pt idx="85">
                  <c:v>10928700000000</c:v>
                </c:pt>
                <c:pt idx="86">
                  <c:v>10958500000000</c:v>
                </c:pt>
                <c:pt idx="87">
                  <c:v>10983800000000</c:v>
                </c:pt>
                <c:pt idx="88">
                  <c:v>11009540000000</c:v>
                </c:pt>
                <c:pt idx="89">
                  <c:v>11033320000000</c:v>
                </c:pt>
                <c:pt idx="90">
                  <c:v>11055260000000</c:v>
                </c:pt>
                <c:pt idx="91">
                  <c:v>11075580000000</c:v>
                </c:pt>
                <c:pt idx="92">
                  <c:v>11094600000000</c:v>
                </c:pt>
                <c:pt idx="93">
                  <c:v>11112380000000</c:v>
                </c:pt>
                <c:pt idx="94">
                  <c:v>11128980000000</c:v>
                </c:pt>
                <c:pt idx="95">
                  <c:v>11143560000000</c:v>
                </c:pt>
                <c:pt idx="96">
                  <c:v>11143490000000</c:v>
                </c:pt>
                <c:pt idx="97">
                  <c:v>11143420000000</c:v>
                </c:pt>
                <c:pt idx="98">
                  <c:v>11143360000000</c:v>
                </c:pt>
                <c:pt idx="99">
                  <c:v>11143300000000</c:v>
                </c:pt>
                <c:pt idx="100">
                  <c:v>11143240000000</c:v>
                </c:pt>
                <c:pt idx="101">
                  <c:v>11143190000000</c:v>
                </c:pt>
                <c:pt idx="102">
                  <c:v>11143150000000</c:v>
                </c:pt>
                <c:pt idx="103">
                  <c:v>11143110000000</c:v>
                </c:pt>
                <c:pt idx="104">
                  <c:v>11143070000000</c:v>
                </c:pt>
                <c:pt idx="105">
                  <c:v>11143030000000</c:v>
                </c:pt>
                <c:pt idx="106">
                  <c:v>11143000000000</c:v>
                </c:pt>
                <c:pt idx="107">
                  <c:v>11142970000000</c:v>
                </c:pt>
                <c:pt idx="108">
                  <c:v>11142950000000</c:v>
                </c:pt>
                <c:pt idx="109">
                  <c:v>11142920000000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8AB-490B-AA4E-5C73D8FF9A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0.35077490487165286</c:v>
                </c:pt>
                <c:pt idx="1">
                  <c:v>0.4471070748287137</c:v>
                </c:pt>
                <c:pt idx="2">
                  <c:v>0.51559499898744554</c:v>
                </c:pt>
                <c:pt idx="3">
                  <c:v>0.56689221295086822</c:v>
                </c:pt>
                <c:pt idx="4">
                  <c:v>0.60700616544093744</c:v>
                </c:pt>
                <c:pt idx="5">
                  <c:v>0.63916141371856716</c:v>
                </c:pt>
                <c:pt idx="6">
                  <c:v>0.66568827651720486</c:v>
                </c:pt>
                <c:pt idx="7">
                  <c:v>0.68763777902234657</c:v>
                </c:pt>
                <c:pt idx="8">
                  <c:v>0.70672069775268453</c:v>
                </c:pt>
                <c:pt idx="9">
                  <c:v>0.72249733887054446</c:v>
                </c:pt>
                <c:pt idx="10">
                  <c:v>0.73627174737016554</c:v>
                </c:pt>
                <c:pt idx="11">
                  <c:v>0.74860725851654397</c:v>
                </c:pt>
                <c:pt idx="12">
                  <c:v>0.75951998805235088</c:v>
                </c:pt>
                <c:pt idx="13">
                  <c:v>0.76898133307792649</c:v>
                </c:pt>
                <c:pt idx="14">
                  <c:v>0.77779877854588342</c:v>
                </c:pt>
                <c:pt idx="15">
                  <c:v>0.78541785402843178</c:v>
                </c:pt>
                <c:pt idx="16">
                  <c:v>0.79228222745108523</c:v>
                </c:pt>
                <c:pt idx="17">
                  <c:v>0.79879258705672529</c:v>
                </c:pt>
                <c:pt idx="18">
                  <c:v>0.80405394862498236</c:v>
                </c:pt>
                <c:pt idx="19">
                  <c:v>0.80924929171259929</c:v>
                </c:pt>
                <c:pt idx="20">
                  <c:v>0.81388862358927583</c:v>
                </c:pt>
                <c:pt idx="21">
                  <c:v>0.81807760289942788</c:v>
                </c:pt>
                <c:pt idx="22">
                  <c:v>0.82211486389564714</c:v>
                </c:pt>
                <c:pt idx="23">
                  <c:v>0.82556881008694827</c:v>
                </c:pt>
                <c:pt idx="24">
                  <c:v>0.82876936480486962</c:v>
                </c:pt>
                <c:pt idx="25">
                  <c:v>0.8320682783731943</c:v>
                </c:pt>
                <c:pt idx="26">
                  <c:v>0.83469283943021244</c:v>
                </c:pt>
                <c:pt idx="27">
                  <c:v>0.83701841112708841</c:v>
                </c:pt>
                <c:pt idx="28">
                  <c:v>0.8393428110794503</c:v>
                </c:pt>
                <c:pt idx="29">
                  <c:v>0.84168936151697094</c:v>
                </c:pt>
                <c:pt idx="30">
                  <c:v>0.84364295711011039</c:v>
                </c:pt>
                <c:pt idx="31">
                  <c:v>0.84520648596548797</c:v>
                </c:pt>
                <c:pt idx="32">
                  <c:v>0.84706734247644377</c:v>
                </c:pt>
                <c:pt idx="33">
                  <c:v>0.84851091525034961</c:v>
                </c:pt>
                <c:pt idx="34">
                  <c:v>0.84988584184058136</c:v>
                </c:pt>
                <c:pt idx="35">
                  <c:v>0.85111787048562859</c:v>
                </c:pt>
                <c:pt idx="36">
                  <c:v>0.85233548429078165</c:v>
                </c:pt>
                <c:pt idx="37">
                  <c:v>0.85336858652107905</c:v>
                </c:pt>
                <c:pt idx="38">
                  <c:v>0.85432562097737552</c:v>
                </c:pt>
                <c:pt idx="39">
                  <c:v>0.85549850502759783</c:v>
                </c:pt>
                <c:pt idx="40">
                  <c:v>0.85618590237147207</c:v>
                </c:pt>
                <c:pt idx="41">
                  <c:v>0.85706295595494275</c:v>
                </c:pt>
                <c:pt idx="42">
                  <c:v>0.85775811002290603</c:v>
                </c:pt>
                <c:pt idx="43">
                  <c:v>0.85858613681778639</c:v>
                </c:pt>
                <c:pt idx="44">
                  <c:v>0.85922594072185254</c:v>
                </c:pt>
                <c:pt idx="45">
                  <c:v>0.859689578865521</c:v>
                </c:pt>
                <c:pt idx="46">
                  <c:v>0.85996113704336219</c:v>
                </c:pt>
                <c:pt idx="47">
                  <c:v>0.86067455106644086</c:v>
                </c:pt>
                <c:pt idx="48">
                  <c:v>0.86089046804723435</c:v>
                </c:pt>
                <c:pt idx="49">
                  <c:v>0.8612049661047122</c:v>
                </c:pt>
                <c:pt idx="50">
                  <c:v>0.86163524808150915</c:v>
                </c:pt>
                <c:pt idx="51">
                  <c:v>0.86185091579075335</c:v>
                </c:pt>
                <c:pt idx="52">
                  <c:v>0.8621644440621985</c:v>
                </c:pt>
                <c:pt idx="53">
                  <c:v>0.86258399898857863</c:v>
                </c:pt>
                <c:pt idx="54">
                  <c:v>0.86276446962796816</c:v>
                </c:pt>
                <c:pt idx="55">
                  <c:v>0.86306028786983502</c:v>
                </c:pt>
                <c:pt idx="56">
                  <c:v>0.86311928643065672</c:v>
                </c:pt>
                <c:pt idx="57">
                  <c:v>0.86324923671579024</c:v>
                </c:pt>
                <c:pt idx="58">
                  <c:v>0.86342293355764121</c:v>
                </c:pt>
                <c:pt idx="59">
                  <c:v>0.86337131652432431</c:v>
                </c:pt>
                <c:pt idx="60">
                  <c:v>0.86369418630134454</c:v>
                </c:pt>
                <c:pt idx="61">
                  <c:v>0.86378705615599682</c:v>
                </c:pt>
                <c:pt idx="62">
                  <c:v>0.86363979752437903</c:v>
                </c:pt>
                <c:pt idx="63">
                  <c:v>0.86318638154469818</c:v>
                </c:pt>
                <c:pt idx="64">
                  <c:v>0.86270163536079847</c:v>
                </c:pt>
                <c:pt idx="65">
                  <c:v>0.86187734033750185</c:v>
                </c:pt>
                <c:pt idx="66">
                  <c:v>0.86152124472174985</c:v>
                </c:pt>
                <c:pt idx="67">
                  <c:v>0.86049839912378345</c:v>
                </c:pt>
                <c:pt idx="68">
                  <c:v>0.85984046432268912</c:v>
                </c:pt>
                <c:pt idx="69">
                  <c:v>0.8591098267007331</c:v>
                </c:pt>
                <c:pt idx="70">
                  <c:v>0.85848847080180113</c:v>
                </c:pt>
                <c:pt idx="71">
                  <c:v>0.85781010920603407</c:v>
                </c:pt>
                <c:pt idx="72">
                  <c:v>0.85707586611425923</c:v>
                </c:pt>
                <c:pt idx="73">
                  <c:v>0.85650774033332577</c:v>
                </c:pt>
                <c:pt idx="74">
                  <c:v>0.85589945194632322</c:v>
                </c:pt>
                <c:pt idx="75">
                  <c:v>0.85562801184656856</c:v>
                </c:pt>
                <c:pt idx="76">
                  <c:v>0.85506913282021579</c:v>
                </c:pt>
                <c:pt idx="77">
                  <c:v>0.85475607362510098</c:v>
                </c:pt>
                <c:pt idx="78">
                  <c:v>0.85417329481223048</c:v>
                </c:pt>
                <c:pt idx="79">
                  <c:v>0.85377877115369283</c:v>
                </c:pt>
                <c:pt idx="80">
                  <c:v>0.85317445588687901</c:v>
                </c:pt>
                <c:pt idx="81">
                  <c:v>0.85262450346492669</c:v>
                </c:pt>
                <c:pt idx="82">
                  <c:v>0.85209628273205873</c:v>
                </c:pt>
                <c:pt idx="83">
                  <c:v>0.85179838505593364</c:v>
                </c:pt>
                <c:pt idx="84">
                  <c:v>0.85144948463523085</c:v>
                </c:pt>
                <c:pt idx="85">
                  <c:v>0.85102646667576964</c:v>
                </c:pt>
                <c:pt idx="86">
                  <c:v>0.85095423144993532</c:v>
                </c:pt>
                <c:pt idx="87">
                  <c:v>0.85084832243065311</c:v>
                </c:pt>
                <c:pt idx="88">
                  <c:v>0.85062553108133832</c:v>
                </c:pt>
                <c:pt idx="89">
                  <c:v>0.85054523633524037</c:v>
                </c:pt>
                <c:pt idx="90">
                  <c:v>0.85032217426342571</c:v>
                </c:pt>
                <c:pt idx="91">
                  <c:v>0.85046656136189602</c:v>
                </c:pt>
                <c:pt idx="92">
                  <c:v>0.85043877630774611</c:v>
                </c:pt>
                <c:pt idx="93">
                  <c:v>0.85023505109825515</c:v>
                </c:pt>
                <c:pt idx="94">
                  <c:v>0.85018601855028786</c:v>
                </c:pt>
                <c:pt idx="95">
                  <c:v>0.84965965724596637</c:v>
                </c:pt>
                <c:pt idx="96">
                  <c:v>0.84913328932872134</c:v>
                </c:pt>
                <c:pt idx="97">
                  <c:v>0.84887200732052659</c:v>
                </c:pt>
                <c:pt idx="98">
                  <c:v>0.84834486700913292</c:v>
                </c:pt>
                <c:pt idx="99">
                  <c:v>0.8480835779420236</c:v>
                </c:pt>
                <c:pt idx="100">
                  <c:v>0.84755566710378993</c:v>
                </c:pt>
                <c:pt idx="101">
                  <c:v>0.8472928504631172</c:v>
                </c:pt>
                <c:pt idx="102">
                  <c:v>0.84703003193559878</c:v>
                </c:pt>
                <c:pt idx="103">
                  <c:v>0.84676721152121381</c:v>
                </c:pt>
                <c:pt idx="104">
                  <c:v>0.84650438921994242</c:v>
                </c:pt>
                <c:pt idx="105">
                  <c:v>0.8462408055939421</c:v>
                </c:pt>
                <c:pt idx="106">
                  <c:v>0.8459772205486602</c:v>
                </c:pt>
                <c:pt idx="107">
                  <c:v>0.84571287511663484</c:v>
                </c:pt>
                <c:pt idx="108">
                  <c:v>0.84571515202306979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8AB-490B-AA4E-5C73D8FF9A10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0.29462837515504248</c:v>
                </c:pt>
                <c:pt idx="1">
                  <c:v>0.37548688652298107</c:v>
                </c:pt>
                <c:pt idx="2">
                  <c:v>0.43329792077705265</c:v>
                </c:pt>
                <c:pt idx="3">
                  <c:v>0.47621998450813324</c:v>
                </c:pt>
                <c:pt idx="4">
                  <c:v>0.50969573601885576</c:v>
                </c:pt>
                <c:pt idx="5">
                  <c:v>0.53650124544931976</c:v>
                </c:pt>
                <c:pt idx="6">
                  <c:v>0.55847568988173457</c:v>
                </c:pt>
                <c:pt idx="7">
                  <c:v>0.57692698903513229</c:v>
                </c:pt>
                <c:pt idx="8">
                  <c:v>0.59237312434292266</c:v>
                </c:pt>
                <c:pt idx="9">
                  <c:v>0.60571469986048454</c:v>
                </c:pt>
                <c:pt idx="10">
                  <c:v>0.61726046350743691</c:v>
                </c:pt>
                <c:pt idx="11">
                  <c:v>0.62741777489996842</c:v>
                </c:pt>
                <c:pt idx="12">
                  <c:v>0.63637964994315177</c:v>
                </c:pt>
                <c:pt idx="13">
                  <c:v>0.64443100587678903</c:v>
                </c:pt>
                <c:pt idx="14">
                  <c:v>0.65147315779960235</c:v>
                </c:pt>
                <c:pt idx="15">
                  <c:v>0.65788315384841101</c:v>
                </c:pt>
                <c:pt idx="16">
                  <c:v>0.66364899514403175</c:v>
                </c:pt>
                <c:pt idx="17">
                  <c:v>0.66875945961096472</c:v>
                </c:pt>
                <c:pt idx="18">
                  <c:v>0.67344275805233156</c:v>
                </c:pt>
                <c:pt idx="19">
                  <c:v>0.67765073886312155</c:v>
                </c:pt>
                <c:pt idx="20">
                  <c:v>0.68145674300254455</c:v>
                </c:pt>
                <c:pt idx="21">
                  <c:v>0.68494580175573616</c:v>
                </c:pt>
                <c:pt idx="22">
                  <c:v>0.68817480719794344</c:v>
                </c:pt>
                <c:pt idx="23">
                  <c:v>0.69110226437102218</c:v>
                </c:pt>
                <c:pt idx="24">
                  <c:v>0.69381164572172438</c:v>
                </c:pt>
                <c:pt idx="25">
                  <c:v>0.69629098284625945</c:v>
                </c:pt>
                <c:pt idx="26">
                  <c:v>0.69863281727688509</c:v>
                </c:pt>
                <c:pt idx="27">
                  <c:v>0.70071632544407336</c:v>
                </c:pt>
                <c:pt idx="28">
                  <c:v>0.70261398758894988</c:v>
                </c:pt>
                <c:pt idx="29">
                  <c:v>0.70435071562507412</c:v>
                </c:pt>
                <c:pt idx="30">
                  <c:v>0.70599306004822682</c:v>
                </c:pt>
                <c:pt idx="31">
                  <c:v>0.70742062658921778</c:v>
                </c:pt>
                <c:pt idx="32">
                  <c:v>0.70874797500578568</c:v>
                </c:pt>
                <c:pt idx="33">
                  <c:v>0.71006936469291193</c:v>
                </c:pt>
                <c:pt idx="34">
                  <c:v>0.71115824040500786</c:v>
                </c:pt>
                <c:pt idx="35">
                  <c:v>0.71218263764636602</c:v>
                </c:pt>
                <c:pt idx="36">
                  <c:v>0.71324894514767934</c:v>
                </c:pt>
                <c:pt idx="37">
                  <c:v>0.71410200498730814</c:v>
                </c:pt>
                <c:pt idx="38">
                  <c:v>0.71494480328178678</c:v>
                </c:pt>
                <c:pt idx="39">
                  <c:v>0.715746647356027</c:v>
                </c:pt>
                <c:pt idx="40">
                  <c:v>0.71646944969867599</c:v>
                </c:pt>
                <c:pt idx="41">
                  <c:v>0.71724002100840334</c:v>
                </c:pt>
                <c:pt idx="42">
                  <c:v>0.71780129796593928</c:v>
                </c:pt>
                <c:pt idx="43">
                  <c:v>0.71836557741288676</c:v>
                </c:pt>
                <c:pt idx="44">
                  <c:v>0.71882519233051712</c:v>
                </c:pt>
                <c:pt idx="45">
                  <c:v>0.71929692620088748</c:v>
                </c:pt>
                <c:pt idx="46">
                  <c:v>0.71976546366933802</c:v>
                </c:pt>
                <c:pt idx="47">
                  <c:v>0.72012447911670985</c:v>
                </c:pt>
                <c:pt idx="48">
                  <c:v>0.7204892446860468</c:v>
                </c:pt>
                <c:pt idx="49">
                  <c:v>0.72072357981593149</c:v>
                </c:pt>
                <c:pt idx="50">
                  <c:v>0.72105501734116229</c:v>
                </c:pt>
                <c:pt idx="51">
                  <c:v>0.72125739380758769</c:v>
                </c:pt>
                <c:pt idx="52">
                  <c:v>0.72154152267253113</c:v>
                </c:pt>
                <c:pt idx="53">
                  <c:v>0.7217054506352637</c:v>
                </c:pt>
                <c:pt idx="54">
                  <c:v>0.72192847329197718</c:v>
                </c:pt>
                <c:pt idx="55">
                  <c:v>0.72204001992693456</c:v>
                </c:pt>
                <c:pt idx="56">
                  <c:v>0.72221072241771889</c:v>
                </c:pt>
                <c:pt idx="57">
                  <c:v>0.72233691164327007</c:v>
                </c:pt>
                <c:pt idx="58">
                  <c:v>0.72249961393936279</c:v>
                </c:pt>
                <c:pt idx="59">
                  <c:v>0.72252287407194427</c:v>
                </c:pt>
                <c:pt idx="60">
                  <c:v>0.72260523053913683</c:v>
                </c:pt>
                <c:pt idx="61">
                  <c:v>0.72275241626648834</c:v>
                </c:pt>
                <c:pt idx="62">
                  <c:v>0.72263645395337639</c:v>
                </c:pt>
                <c:pt idx="63">
                  <c:v>0.72226418094367373</c:v>
                </c:pt>
                <c:pt idx="64">
                  <c:v>0.721848880468141</c:v>
                </c:pt>
                <c:pt idx="65">
                  <c:v>0.72124756335282647</c:v>
                </c:pt>
                <c:pt idx="66">
                  <c:v>0.72073651907058311</c:v>
                </c:pt>
                <c:pt idx="67">
                  <c:v>0.72000697343315678</c:v>
                </c:pt>
                <c:pt idx="68">
                  <c:v>0.71943070380977181</c:v>
                </c:pt>
                <c:pt idx="69">
                  <c:v>0.71874790085309326</c:v>
                </c:pt>
                <c:pt idx="70">
                  <c:v>0.718198766671447</c:v>
                </c:pt>
                <c:pt idx="71">
                  <c:v>0.71774301122396478</c:v>
                </c:pt>
                <c:pt idx="72">
                  <c:v>0.71709933083384747</c:v>
                </c:pt>
                <c:pt idx="73">
                  <c:v>0.7165907993981091</c:v>
                </c:pt>
                <c:pt idx="74">
                  <c:v>0.71609805789528291</c:v>
                </c:pt>
                <c:pt idx="75">
                  <c:v>0.7156498424196811</c:v>
                </c:pt>
                <c:pt idx="76">
                  <c:v>0.71524383952273307</c:v>
                </c:pt>
                <c:pt idx="77">
                  <c:v>0.71490070563572727</c:v>
                </c:pt>
                <c:pt idx="78">
                  <c:v>0.71442572455313391</c:v>
                </c:pt>
                <c:pt idx="79">
                  <c:v>0.71415264814918311</c:v>
                </c:pt>
                <c:pt idx="80">
                  <c:v>0.71353045930103143</c:v>
                </c:pt>
                <c:pt idx="81">
                  <c:v>0.71299880812691141</c:v>
                </c:pt>
                <c:pt idx="82">
                  <c:v>0.71262187767578467</c:v>
                </c:pt>
                <c:pt idx="83">
                  <c:v>0.71225358834110353</c:v>
                </c:pt>
                <c:pt idx="84">
                  <c:v>0.71188704969484018</c:v>
                </c:pt>
                <c:pt idx="85">
                  <c:v>0.71168499338413105</c:v>
                </c:pt>
                <c:pt idx="86">
                  <c:v>0.71150239443544128</c:v>
                </c:pt>
                <c:pt idx="87">
                  <c:v>0.71129220657720482</c:v>
                </c:pt>
                <c:pt idx="88">
                  <c:v>0.71111868413134038</c:v>
                </c:pt>
                <c:pt idx="89">
                  <c:v>0.71106423548609443</c:v>
                </c:pt>
                <c:pt idx="90">
                  <c:v>0.71093342289974881</c:v>
                </c:pt>
                <c:pt idx="91">
                  <c:v>0.71088637715645453</c:v>
                </c:pt>
                <c:pt idx="92">
                  <c:v>0.71082882334837361</c:v>
                </c:pt>
                <c:pt idx="93">
                  <c:v>0.71084681615026712</c:v>
                </c:pt>
                <c:pt idx="94">
                  <c:v>0.71072440046089402</c:v>
                </c:pt>
                <c:pt idx="95">
                  <c:v>0.71028017254917442</c:v>
                </c:pt>
                <c:pt idx="96">
                  <c:v>0.70983593905641174</c:v>
                </c:pt>
                <c:pt idx="97">
                  <c:v>0.70948080291761195</c:v>
                </c:pt>
                <c:pt idx="98">
                  <c:v>0.70912566295442103</c:v>
                </c:pt>
                <c:pt idx="99">
                  <c:v>0.70877051916677736</c:v>
                </c:pt>
                <c:pt idx="100">
                  <c:v>0.70850447672524652</c:v>
                </c:pt>
                <c:pt idx="101">
                  <c:v>0.70823779631432759</c:v>
                </c:pt>
                <c:pt idx="102">
                  <c:v>0.70797111398882362</c:v>
                </c:pt>
                <c:pt idx="103">
                  <c:v>0.70770442974871373</c:v>
                </c:pt>
                <c:pt idx="104">
                  <c:v>0.70752748579156655</c:v>
                </c:pt>
                <c:pt idx="105">
                  <c:v>0.70734990577043888</c:v>
                </c:pt>
                <c:pt idx="106">
                  <c:v>0.70717232479312064</c:v>
                </c:pt>
                <c:pt idx="107">
                  <c:v>0.70699410838243015</c:v>
                </c:pt>
                <c:pt idx="108">
                  <c:v>0.70681652565036812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8AB-490B-AA4E-5C73D8FF9A10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0.85019135915913657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8AB-490B-AA4E-5C73D8FF9A10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0.71072886501446131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48AB-490B-AA4E-5C73D8FF9A10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0.28327640492319434</c:v>
                </c:pt>
                <c:pt idx="1">
                  <c:v>0.24206907296806024</c:v>
                </c:pt>
                <c:pt idx="2">
                  <c:v>0.21217521626954014</c:v>
                </c:pt>
                <c:pt idx="3">
                  <c:v>0.18818094500387297</c:v>
                </c:pt>
                <c:pt idx="4">
                  <c:v>0.16851965931004928</c:v>
                </c:pt>
                <c:pt idx="5">
                  <c:v>0.15229066871048094</c:v>
                </c:pt>
                <c:pt idx="6">
                  <c:v>0.13884428383705649</c:v>
                </c:pt>
                <c:pt idx="7">
                  <c:v>0.12764285859592733</c:v>
                </c:pt>
                <c:pt idx="8">
                  <c:v>0.11825136194208162</c:v>
                </c:pt>
                <c:pt idx="9">
                  <c:v>0.11031544998278704</c:v>
                </c:pt>
                <c:pt idx="10">
                  <c:v>0.1035700449671394</c:v>
                </c:pt>
                <c:pt idx="11">
                  <c:v>9.7796815593299127E-2</c:v>
                </c:pt>
                <c:pt idx="12">
                  <c:v>9.2824795426521695E-2</c:v>
                </c:pt>
                <c:pt idx="13">
                  <c:v>8.8511575258563208E-2</c:v>
                </c:pt>
                <c:pt idx="14">
                  <c:v>8.4731276736759661E-2</c:v>
                </c:pt>
                <c:pt idx="15">
                  <c:v>8.1388391678159575E-2</c:v>
                </c:pt>
                <c:pt idx="16">
                  <c:v>7.8417871109137532E-2</c:v>
                </c:pt>
                <c:pt idx="17">
                  <c:v>7.5766578844105606E-2</c:v>
                </c:pt>
                <c:pt idx="18">
                  <c:v>7.3382734702286928E-2</c:v>
                </c:pt>
                <c:pt idx="19">
                  <c:v>7.1228427354114984E-2</c:v>
                </c:pt>
                <c:pt idx="20">
                  <c:v>6.9267652671755719E-2</c:v>
                </c:pt>
                <c:pt idx="21">
                  <c:v>6.7490053872141714E-2</c:v>
                </c:pt>
                <c:pt idx="22">
                  <c:v>6.5866966580976863E-2</c:v>
                </c:pt>
                <c:pt idx="23">
                  <c:v>6.437964348200928E-2</c:v>
                </c:pt>
                <c:pt idx="24">
                  <c:v>6.3009187402994035E-2</c:v>
                </c:pt>
                <c:pt idx="25">
                  <c:v>6.1743571985109512E-2</c:v>
                </c:pt>
                <c:pt idx="26">
                  <c:v>6.056974099346981E-2</c:v>
                </c:pt>
                <c:pt idx="27">
                  <c:v>5.9481269057644837E-2</c:v>
                </c:pt>
                <c:pt idx="28">
                  <c:v>5.8465390420969404E-2</c:v>
                </c:pt>
                <c:pt idx="29">
                  <c:v>5.7520353184116212E-2</c:v>
                </c:pt>
                <c:pt idx="30">
                  <c:v>5.6634593895194964E-2</c:v>
                </c:pt>
                <c:pt idx="31">
                  <c:v>5.5804581612895698E-2</c:v>
                </c:pt>
                <c:pt idx="32">
                  <c:v>5.5025919925943072E-2</c:v>
                </c:pt>
                <c:pt idx="33">
                  <c:v>5.4293950112545362E-2</c:v>
                </c:pt>
                <c:pt idx="34">
                  <c:v>5.3605048915646165E-2</c:v>
                </c:pt>
                <c:pt idx="35">
                  <c:v>5.2952121033678343E-2</c:v>
                </c:pt>
                <c:pt idx="36">
                  <c:v>5.2342165963431789E-2</c:v>
                </c:pt>
                <c:pt idx="37">
                  <c:v>5.1761436702561864E-2</c:v>
                </c:pt>
                <c:pt idx="38">
                  <c:v>5.1214772487243057E-2</c:v>
                </c:pt>
                <c:pt idx="39">
                  <c:v>5.0700158096649017E-2</c:v>
                </c:pt>
                <c:pt idx="40">
                  <c:v>5.0210706901860733E-2</c:v>
                </c:pt>
                <c:pt idx="41">
                  <c:v>4.9747789740896359E-2</c:v>
                </c:pt>
                <c:pt idx="42">
                  <c:v>4.9305718890195568E-2</c:v>
                </c:pt>
                <c:pt idx="43">
                  <c:v>4.8883975505337886E-2</c:v>
                </c:pt>
                <c:pt idx="44">
                  <c:v>4.8480885637523063E-2</c:v>
                </c:pt>
                <c:pt idx="45">
                  <c:v>4.8096844548062359E-2</c:v>
                </c:pt>
                <c:pt idx="46">
                  <c:v>4.7729641240731431E-2</c:v>
                </c:pt>
                <c:pt idx="47">
                  <c:v>4.7378798051816565E-2</c:v>
                </c:pt>
                <c:pt idx="48">
                  <c:v>4.70441466884675E-2</c:v>
                </c:pt>
                <c:pt idx="49">
                  <c:v>4.6723156669840261E-2</c:v>
                </c:pt>
                <c:pt idx="50">
                  <c:v>4.6416335480334386E-2</c:v>
                </c:pt>
                <c:pt idx="51">
                  <c:v>4.6122125214065834E-2</c:v>
                </c:pt>
                <c:pt idx="52">
                  <c:v>4.5839983244318774E-2</c:v>
                </c:pt>
                <c:pt idx="53">
                  <c:v>4.5569962521010157E-2</c:v>
                </c:pt>
                <c:pt idx="54">
                  <c:v>4.5310067030267707E-2</c:v>
                </c:pt>
                <c:pt idx="55">
                  <c:v>4.5062064098306209E-2</c:v>
                </c:pt>
                <c:pt idx="56">
                  <c:v>4.482343200165597E-2</c:v>
                </c:pt>
                <c:pt idx="57">
                  <c:v>4.4593517753922375E-2</c:v>
                </c:pt>
                <c:pt idx="58">
                  <c:v>4.4370309363257324E-2</c:v>
                </c:pt>
                <c:pt idx="59">
                  <c:v>4.4155430730840717E-2</c:v>
                </c:pt>
                <c:pt idx="60">
                  <c:v>4.3948514121226398E-2</c:v>
                </c:pt>
                <c:pt idx="61">
                  <c:v>4.3016939193159485E-2</c:v>
                </c:pt>
                <c:pt idx="62">
                  <c:v>4.2227719294724485E-2</c:v>
                </c:pt>
                <c:pt idx="63">
                  <c:v>4.1425646937234169E-2</c:v>
                </c:pt>
                <c:pt idx="64">
                  <c:v>4.08551664248991E-2</c:v>
                </c:pt>
                <c:pt idx="65">
                  <c:v>4.0262031404586285E-2</c:v>
                </c:pt>
                <c:pt idx="66">
                  <c:v>3.9827268741779921E-2</c:v>
                </c:pt>
                <c:pt idx="67">
                  <c:v>3.9362996251779678E-2</c:v>
                </c:pt>
                <c:pt idx="68">
                  <c:v>3.9015109876864629E-2</c:v>
                </c:pt>
                <c:pt idx="69">
                  <c:v>3.8637449740425489E-2</c:v>
                </c:pt>
                <c:pt idx="70">
                  <c:v>3.8350303551795022E-2</c:v>
                </c:pt>
                <c:pt idx="71">
                  <c:v>3.8085161118204168E-2</c:v>
                </c:pt>
                <c:pt idx="72">
                  <c:v>3.7791561862275162E-2</c:v>
                </c:pt>
                <c:pt idx="73">
                  <c:v>3.7564802634692002E-2</c:v>
                </c:pt>
                <c:pt idx="74">
                  <c:v>3.7310953696978844E-2</c:v>
                </c:pt>
                <c:pt idx="75">
                  <c:v>3.7113222635119243E-2</c:v>
                </c:pt>
                <c:pt idx="76">
                  <c:v>3.6890635699344324E-2</c:v>
                </c:pt>
                <c:pt idx="77">
                  <c:v>3.6715799127781834E-2</c:v>
                </c:pt>
                <c:pt idx="78">
                  <c:v>3.6517944649274277E-2</c:v>
                </c:pt>
                <c:pt idx="79">
                  <c:v>3.6361612548668938E-2</c:v>
                </c:pt>
                <c:pt idx="80">
                  <c:v>3.604288788306003E-2</c:v>
                </c:pt>
                <c:pt idx="81">
                  <c:v>3.5754991546016461E-2</c:v>
                </c:pt>
                <c:pt idx="82">
                  <c:v>3.5494554058906391E-2</c:v>
                </c:pt>
                <c:pt idx="83">
                  <c:v>3.5256047869020958E-2</c:v>
                </c:pt>
                <c:pt idx="84">
                  <c:v>3.5037744653984459E-2</c:v>
                </c:pt>
                <c:pt idx="85">
                  <c:v>3.4837340876944838E-2</c:v>
                </c:pt>
                <c:pt idx="86">
                  <c:v>3.466860285147217E-2</c:v>
                </c:pt>
                <c:pt idx="87">
                  <c:v>3.4497172452255045E-2</c:v>
                </c:pt>
                <c:pt idx="88">
                  <c:v>3.4339709171853985E-2</c:v>
                </c:pt>
                <c:pt idx="89">
                  <c:v>3.4194944307053839E-2</c:v>
                </c:pt>
                <c:pt idx="90">
                  <c:v>3.4061511902762652E-2</c:v>
                </c:pt>
                <c:pt idx="91">
                  <c:v>3.3937140590918104E-2</c:v>
                </c:pt>
                <c:pt idx="92">
                  <c:v>3.3821197619231885E-2</c:v>
                </c:pt>
                <c:pt idx="93">
                  <c:v>3.3713422074619595E-2</c:v>
                </c:pt>
                <c:pt idx="94">
                  <c:v>3.3616097548718721E-2</c:v>
                </c:pt>
                <c:pt idx="95">
                  <c:v>3.3609488589301913E-2</c:v>
                </c:pt>
                <c:pt idx="96">
                  <c:v>3.3609879193281775E-2</c:v>
                </c:pt>
                <c:pt idx="97">
                  <c:v>3.3610239640467506E-2</c:v>
                </c:pt>
                <c:pt idx="98">
                  <c:v>3.3610689831557974E-2</c:v>
                </c:pt>
                <c:pt idx="99">
                  <c:v>3.3611050286990136E-2</c:v>
                </c:pt>
                <c:pt idx="100">
                  <c:v>3.361138058311848E-2</c:v>
                </c:pt>
                <c:pt idx="101">
                  <c:v>3.3611680718647778E-2</c:v>
                </c:pt>
                <c:pt idx="102">
                  <c:v>3.3611891114778553E-2</c:v>
                </c:pt>
                <c:pt idx="103">
                  <c:v>3.3612191254295272E-2</c:v>
                </c:pt>
                <c:pt idx="104">
                  <c:v>3.3612401653769219E-2</c:v>
                </c:pt>
                <c:pt idx="105">
                  <c:v>3.3612581889975769E-2</c:v>
                </c:pt>
                <c:pt idx="106">
                  <c:v>3.3612851869833628E-2</c:v>
                </c:pt>
                <c:pt idx="107">
                  <c:v>3.3613001942932527E-2</c:v>
                </c:pt>
                <c:pt idx="108">
                  <c:v>3.3613092438965729E-2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48AB-490B-AA4E-5C73D8FF9A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decan-4-nitrate SOA yields (3G)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306700000000</c:v>
                </c:pt>
                <c:pt idx="2">
                  <c:v>706800000000</c:v>
                </c:pt>
                <c:pt idx="3">
                  <c:v>1099000000000</c:v>
                </c:pt>
                <c:pt idx="4">
                  <c:v>1461000000000</c:v>
                </c:pt>
                <c:pt idx="5">
                  <c:v>1789000000000</c:v>
                </c:pt>
                <c:pt idx="6">
                  <c:v>2087000000000</c:v>
                </c:pt>
                <c:pt idx="7">
                  <c:v>2357000000000</c:v>
                </c:pt>
                <c:pt idx="8">
                  <c:v>2601000000000</c:v>
                </c:pt>
                <c:pt idx="9">
                  <c:v>2825000000000</c:v>
                </c:pt>
                <c:pt idx="10">
                  <c:v>3029000000000</c:v>
                </c:pt>
                <c:pt idx="11">
                  <c:v>3215000000000</c:v>
                </c:pt>
                <c:pt idx="12">
                  <c:v>3387000000000</c:v>
                </c:pt>
                <c:pt idx="13">
                  <c:v>3545000000000</c:v>
                </c:pt>
                <c:pt idx="14">
                  <c:v>3691000000000</c:v>
                </c:pt>
                <c:pt idx="15">
                  <c:v>3826000000000</c:v>
                </c:pt>
                <c:pt idx="16">
                  <c:v>3951000000000</c:v>
                </c:pt>
                <c:pt idx="17">
                  <c:v>4067000000000</c:v>
                </c:pt>
                <c:pt idx="18">
                  <c:v>4175000000000</c:v>
                </c:pt>
                <c:pt idx="19">
                  <c:v>4275000000000</c:v>
                </c:pt>
                <c:pt idx="20">
                  <c:v>4369000000000</c:v>
                </c:pt>
                <c:pt idx="21">
                  <c:v>4456000000000</c:v>
                </c:pt>
                <c:pt idx="22">
                  <c:v>4538000000000</c:v>
                </c:pt>
                <c:pt idx="23">
                  <c:v>4615000000000</c:v>
                </c:pt>
                <c:pt idx="24">
                  <c:v>4687000000000</c:v>
                </c:pt>
                <c:pt idx="25">
                  <c:v>4754000000000</c:v>
                </c:pt>
                <c:pt idx="26">
                  <c:v>4817000000000</c:v>
                </c:pt>
                <c:pt idx="27">
                  <c:v>4876000000000</c:v>
                </c:pt>
                <c:pt idx="28">
                  <c:v>4932000000000</c:v>
                </c:pt>
                <c:pt idx="29">
                  <c:v>4985000000000</c:v>
                </c:pt>
                <c:pt idx="30">
                  <c:v>5035000000000</c:v>
                </c:pt>
                <c:pt idx="31">
                  <c:v>5081000000000</c:v>
                </c:pt>
                <c:pt idx="32">
                  <c:v>5125000000000</c:v>
                </c:pt>
                <c:pt idx="33">
                  <c:v>5167000000000</c:v>
                </c:pt>
                <c:pt idx="34">
                  <c:v>5206000000000</c:v>
                </c:pt>
                <c:pt idx="35">
                  <c:v>5243000000000</c:v>
                </c:pt>
                <c:pt idx="36">
                  <c:v>5278000000000</c:v>
                </c:pt>
                <c:pt idx="37">
                  <c:v>5312000000000</c:v>
                </c:pt>
                <c:pt idx="38">
                  <c:v>5343000000000</c:v>
                </c:pt>
                <c:pt idx="39">
                  <c:v>5373000000000</c:v>
                </c:pt>
                <c:pt idx="40">
                  <c:v>5401000000000</c:v>
                </c:pt>
                <c:pt idx="41">
                  <c:v>5428000000000</c:v>
                </c:pt>
                <c:pt idx="42">
                  <c:v>5453000000000</c:v>
                </c:pt>
                <c:pt idx="43">
                  <c:v>5477000000000</c:v>
                </c:pt>
                <c:pt idx="44">
                  <c:v>5500000000000</c:v>
                </c:pt>
                <c:pt idx="45">
                  <c:v>5522000000000</c:v>
                </c:pt>
                <c:pt idx="46">
                  <c:v>5543000000000</c:v>
                </c:pt>
                <c:pt idx="47">
                  <c:v>5562000000000</c:v>
                </c:pt>
                <c:pt idx="48">
                  <c:v>5581000000000</c:v>
                </c:pt>
                <c:pt idx="49">
                  <c:v>5599000000000</c:v>
                </c:pt>
                <c:pt idx="50">
                  <c:v>5616000000000</c:v>
                </c:pt>
                <c:pt idx="51">
                  <c:v>5632000000000</c:v>
                </c:pt>
                <c:pt idx="52">
                  <c:v>5648000000000</c:v>
                </c:pt>
                <c:pt idx="53">
                  <c:v>5662000000000</c:v>
                </c:pt>
                <c:pt idx="54">
                  <c:v>5677000000000</c:v>
                </c:pt>
                <c:pt idx="55">
                  <c:v>5690000000000</c:v>
                </c:pt>
                <c:pt idx="56">
                  <c:v>5703000000000</c:v>
                </c:pt>
                <c:pt idx="57">
                  <c:v>5715000000000</c:v>
                </c:pt>
                <c:pt idx="58">
                  <c:v>5727000000000</c:v>
                </c:pt>
                <c:pt idx="59">
                  <c:v>5738000000000</c:v>
                </c:pt>
                <c:pt idx="60">
                  <c:v>5749000000000</c:v>
                </c:pt>
                <c:pt idx="61">
                  <c:v>5805000000000</c:v>
                </c:pt>
                <c:pt idx="62">
                  <c:v>5850000000000</c:v>
                </c:pt>
                <c:pt idx="63">
                  <c:v>5887000000000</c:v>
                </c:pt>
                <c:pt idx="64">
                  <c:v>5917000000000</c:v>
                </c:pt>
                <c:pt idx="65">
                  <c:v>5943000000000</c:v>
                </c:pt>
                <c:pt idx="66">
                  <c:v>5966000000000</c:v>
                </c:pt>
                <c:pt idx="67">
                  <c:v>5986000000000</c:v>
                </c:pt>
                <c:pt idx="68">
                  <c:v>6005000000000</c:v>
                </c:pt>
                <c:pt idx="69">
                  <c:v>6023000000000</c:v>
                </c:pt>
                <c:pt idx="70">
                  <c:v>6039000000000</c:v>
                </c:pt>
                <c:pt idx="71">
                  <c:v>6055000000000</c:v>
                </c:pt>
                <c:pt idx="72">
                  <c:v>6071000000000</c:v>
                </c:pt>
                <c:pt idx="73">
                  <c:v>6085000000000</c:v>
                </c:pt>
                <c:pt idx="74">
                  <c:v>6100000000000</c:v>
                </c:pt>
                <c:pt idx="75">
                  <c:v>6114000000000</c:v>
                </c:pt>
                <c:pt idx="76">
                  <c:v>6128000000000</c:v>
                </c:pt>
                <c:pt idx="77">
                  <c:v>6141000000000</c:v>
                </c:pt>
                <c:pt idx="78">
                  <c:v>6155000000000</c:v>
                </c:pt>
                <c:pt idx="79">
                  <c:v>6168000000000</c:v>
                </c:pt>
                <c:pt idx="80">
                  <c:v>6181000000000</c:v>
                </c:pt>
                <c:pt idx="81">
                  <c:v>6206000000000</c:v>
                </c:pt>
                <c:pt idx="82">
                  <c:v>6230000000000</c:v>
                </c:pt>
                <c:pt idx="83">
                  <c:v>6254000000000</c:v>
                </c:pt>
                <c:pt idx="84">
                  <c:v>6277000000000</c:v>
                </c:pt>
                <c:pt idx="85">
                  <c:v>6299000000000</c:v>
                </c:pt>
                <c:pt idx="86">
                  <c:v>6321000000000</c:v>
                </c:pt>
                <c:pt idx="87">
                  <c:v>6342000000000</c:v>
                </c:pt>
                <c:pt idx="88">
                  <c:v>6363000000000</c:v>
                </c:pt>
                <c:pt idx="89">
                  <c:v>6383000000000</c:v>
                </c:pt>
                <c:pt idx="90">
                  <c:v>6403000000000</c:v>
                </c:pt>
                <c:pt idx="91">
                  <c:v>6422000000000</c:v>
                </c:pt>
                <c:pt idx="92">
                  <c:v>6441000000000</c:v>
                </c:pt>
                <c:pt idx="93">
                  <c:v>6459000000000</c:v>
                </c:pt>
                <c:pt idx="94">
                  <c:v>6477000000000</c:v>
                </c:pt>
                <c:pt idx="95">
                  <c:v>6494000000000</c:v>
                </c:pt>
                <c:pt idx="96">
                  <c:v>6489000000000</c:v>
                </c:pt>
                <c:pt idx="97">
                  <c:v>6484000000000</c:v>
                </c:pt>
                <c:pt idx="98">
                  <c:v>6480000000000</c:v>
                </c:pt>
                <c:pt idx="99">
                  <c:v>6476000000000</c:v>
                </c:pt>
                <c:pt idx="100">
                  <c:v>6472000000000</c:v>
                </c:pt>
                <c:pt idx="101">
                  <c:v>6469000000000</c:v>
                </c:pt>
                <c:pt idx="102">
                  <c:v>6466000000000</c:v>
                </c:pt>
                <c:pt idx="103">
                  <c:v>6463000000000</c:v>
                </c:pt>
                <c:pt idx="104">
                  <c:v>6460000000000</c:v>
                </c:pt>
                <c:pt idx="105">
                  <c:v>6458000000000</c:v>
                </c:pt>
                <c:pt idx="106">
                  <c:v>6456000000000</c:v>
                </c:pt>
                <c:pt idx="107">
                  <c:v>6454000000000</c:v>
                </c:pt>
                <c:pt idx="108">
                  <c:v>6452000000000</c:v>
                </c:pt>
                <c:pt idx="109">
                  <c:v>6450000000000</c:v>
                </c:pt>
                <c:pt idx="110">
                  <c:v>6449000000000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AF5-49B5-8ED6-5E1CC2657A7C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1920</c:v>
                </c:pt>
                <c:pt idx="82">
                  <c:v>2040</c:v>
                </c:pt>
                <c:pt idx="83">
                  <c:v>2160</c:v>
                </c:pt>
                <c:pt idx="84">
                  <c:v>2280</c:v>
                </c:pt>
                <c:pt idx="85">
                  <c:v>2400</c:v>
                </c:pt>
                <c:pt idx="86">
                  <c:v>2520</c:v>
                </c:pt>
                <c:pt idx="87">
                  <c:v>2640</c:v>
                </c:pt>
                <c:pt idx="88">
                  <c:v>2760</c:v>
                </c:pt>
                <c:pt idx="89">
                  <c:v>2880</c:v>
                </c:pt>
                <c:pt idx="90">
                  <c:v>3000</c:v>
                </c:pt>
                <c:pt idx="91">
                  <c:v>3120</c:v>
                </c:pt>
                <c:pt idx="92">
                  <c:v>3240</c:v>
                </c:pt>
                <c:pt idx="93">
                  <c:v>3360</c:v>
                </c:pt>
                <c:pt idx="94">
                  <c:v>3480</c:v>
                </c:pt>
                <c:pt idx="95">
                  <c:v>3600</c:v>
                </c:pt>
                <c:pt idx="96">
                  <c:v>3720</c:v>
                </c:pt>
                <c:pt idx="97">
                  <c:v>3840</c:v>
                </c:pt>
                <c:pt idx="98">
                  <c:v>3960</c:v>
                </c:pt>
                <c:pt idx="99">
                  <c:v>4080</c:v>
                </c:pt>
                <c:pt idx="100">
                  <c:v>4200</c:v>
                </c:pt>
                <c:pt idx="101">
                  <c:v>4320</c:v>
                </c:pt>
                <c:pt idx="102">
                  <c:v>4440</c:v>
                </c:pt>
                <c:pt idx="103">
                  <c:v>4560</c:v>
                </c:pt>
                <c:pt idx="104">
                  <c:v>4680</c:v>
                </c:pt>
                <c:pt idx="105">
                  <c:v>4800</c:v>
                </c:pt>
                <c:pt idx="106">
                  <c:v>4920</c:v>
                </c:pt>
                <c:pt idx="107">
                  <c:v>5040</c:v>
                </c:pt>
                <c:pt idx="108">
                  <c:v>5160</c:v>
                </c:pt>
                <c:pt idx="109">
                  <c:v>5280</c:v>
                </c:pt>
                <c:pt idx="110">
                  <c:v>5400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1100000000000</c:v>
                </c:pt>
                <c:pt idx="2">
                  <c:v>2030000000000</c:v>
                </c:pt>
                <c:pt idx="3">
                  <c:v>2777800000000</c:v>
                </c:pt>
                <c:pt idx="4">
                  <c:v>3395800000000</c:v>
                </c:pt>
                <c:pt idx="5">
                  <c:v>3918600000000</c:v>
                </c:pt>
                <c:pt idx="6">
                  <c:v>4369800000000</c:v>
                </c:pt>
                <c:pt idx="7">
                  <c:v>4764600000000</c:v>
                </c:pt>
                <c:pt idx="8">
                  <c:v>5114600000000</c:v>
                </c:pt>
                <c:pt idx="9">
                  <c:v>5427600000000</c:v>
                </c:pt>
                <c:pt idx="10">
                  <c:v>5710100000000</c:v>
                </c:pt>
                <c:pt idx="11">
                  <c:v>5966400000000</c:v>
                </c:pt>
                <c:pt idx="12">
                  <c:v>6200000000000</c:v>
                </c:pt>
                <c:pt idx="13">
                  <c:v>6413000000000</c:v>
                </c:pt>
                <c:pt idx="14">
                  <c:v>6608300000000</c:v>
                </c:pt>
                <c:pt idx="15">
                  <c:v>6788800000000</c:v>
                </c:pt>
                <c:pt idx="16">
                  <c:v>6955900000000</c:v>
                </c:pt>
                <c:pt idx="17">
                  <c:v>7110100000000</c:v>
                </c:pt>
                <c:pt idx="18">
                  <c:v>7253800000000</c:v>
                </c:pt>
                <c:pt idx="19">
                  <c:v>7388000000000</c:v>
                </c:pt>
                <c:pt idx="20">
                  <c:v>7513400000000</c:v>
                </c:pt>
                <c:pt idx="21">
                  <c:v>7630400000000</c:v>
                </c:pt>
                <c:pt idx="22">
                  <c:v>7740300000000</c:v>
                </c:pt>
                <c:pt idx="23">
                  <c:v>7843700000000</c:v>
                </c:pt>
                <c:pt idx="24">
                  <c:v>7941000000000</c:v>
                </c:pt>
                <c:pt idx="25">
                  <c:v>8032800000000</c:v>
                </c:pt>
                <c:pt idx="26">
                  <c:v>8118700000000</c:v>
                </c:pt>
                <c:pt idx="27">
                  <c:v>8200700000000</c:v>
                </c:pt>
                <c:pt idx="28">
                  <c:v>8278300000000</c:v>
                </c:pt>
                <c:pt idx="29">
                  <c:v>8351600000000</c:v>
                </c:pt>
                <c:pt idx="30">
                  <c:v>8421100000000</c:v>
                </c:pt>
                <c:pt idx="31">
                  <c:v>8486900000000</c:v>
                </c:pt>
                <c:pt idx="32">
                  <c:v>8550000000000</c:v>
                </c:pt>
                <c:pt idx="33">
                  <c:v>8609600000000</c:v>
                </c:pt>
                <c:pt idx="34">
                  <c:v>8666700000000</c:v>
                </c:pt>
                <c:pt idx="35">
                  <c:v>8720900000000</c:v>
                </c:pt>
                <c:pt idx="36">
                  <c:v>8772600000000</c:v>
                </c:pt>
                <c:pt idx="37">
                  <c:v>8822100000000</c:v>
                </c:pt>
                <c:pt idx="38">
                  <c:v>8869200000000</c:v>
                </c:pt>
                <c:pt idx="39">
                  <c:v>8914400000000</c:v>
                </c:pt>
                <c:pt idx="40">
                  <c:v>8957500000000</c:v>
                </c:pt>
                <c:pt idx="41">
                  <c:v>8998900000000</c:v>
                </c:pt>
                <c:pt idx="42">
                  <c:v>9038500000000</c:v>
                </c:pt>
                <c:pt idx="43">
                  <c:v>9076400000000</c:v>
                </c:pt>
                <c:pt idx="44">
                  <c:v>9112700000000</c:v>
                </c:pt>
                <c:pt idx="45">
                  <c:v>9147600000000</c:v>
                </c:pt>
                <c:pt idx="46">
                  <c:v>9181200000000</c:v>
                </c:pt>
                <c:pt idx="47">
                  <c:v>9213500000000</c:v>
                </c:pt>
                <c:pt idx="48">
                  <c:v>9244500000000</c:v>
                </c:pt>
                <c:pt idx="49">
                  <c:v>9274400000000</c:v>
                </c:pt>
                <c:pt idx="50">
                  <c:v>9303100000000</c:v>
                </c:pt>
                <c:pt idx="51">
                  <c:v>9330900000000</c:v>
                </c:pt>
                <c:pt idx="52">
                  <c:v>9357700000000</c:v>
                </c:pt>
                <c:pt idx="53">
                  <c:v>9383500000000</c:v>
                </c:pt>
                <c:pt idx="54">
                  <c:v>9408400000000</c:v>
                </c:pt>
                <c:pt idx="55">
                  <c:v>9432600000000</c:v>
                </c:pt>
                <c:pt idx="56">
                  <c:v>9455900000000</c:v>
                </c:pt>
                <c:pt idx="57">
                  <c:v>9478400000000</c:v>
                </c:pt>
                <c:pt idx="58">
                  <c:v>9500300000000</c:v>
                </c:pt>
                <c:pt idx="59">
                  <c:v>9521500000000</c:v>
                </c:pt>
                <c:pt idx="60">
                  <c:v>9542000000000</c:v>
                </c:pt>
                <c:pt idx="61">
                  <c:v>9653100000000</c:v>
                </c:pt>
                <c:pt idx="62">
                  <c:v>9747400000000</c:v>
                </c:pt>
                <c:pt idx="63">
                  <c:v>9829100000000</c:v>
                </c:pt>
                <c:pt idx="64">
                  <c:v>9901100000000</c:v>
                </c:pt>
                <c:pt idx="65">
                  <c:v>9965500000000</c:v>
                </c:pt>
                <c:pt idx="66">
                  <c:v>10024100000000</c:v>
                </c:pt>
                <c:pt idx="67">
                  <c:v>10077900000000</c:v>
                </c:pt>
                <c:pt idx="68">
                  <c:v>10127700000000</c:v>
                </c:pt>
                <c:pt idx="69">
                  <c:v>10174300000000</c:v>
                </c:pt>
                <c:pt idx="70">
                  <c:v>10218200000000</c:v>
                </c:pt>
                <c:pt idx="71">
                  <c:v>10259900000000</c:v>
                </c:pt>
                <c:pt idx="72">
                  <c:v>10299500000000</c:v>
                </c:pt>
                <c:pt idx="73">
                  <c:v>10337300000000</c:v>
                </c:pt>
                <c:pt idx="74">
                  <c:v>10373600000000</c:v>
                </c:pt>
                <c:pt idx="75">
                  <c:v>10408500000000</c:v>
                </c:pt>
                <c:pt idx="76">
                  <c:v>10442000000000</c:v>
                </c:pt>
                <c:pt idx="77">
                  <c:v>10474400000000</c:v>
                </c:pt>
                <c:pt idx="78">
                  <c:v>10505600000000</c:v>
                </c:pt>
                <c:pt idx="79">
                  <c:v>10535800000000</c:v>
                </c:pt>
                <c:pt idx="80">
                  <c:v>10565100000000</c:v>
                </c:pt>
                <c:pt idx="81">
                  <c:v>10620800000000</c:v>
                </c:pt>
                <c:pt idx="82">
                  <c:v>10673300000000</c:v>
                </c:pt>
                <c:pt idx="83">
                  <c:v>10723000000000</c:v>
                </c:pt>
                <c:pt idx="84">
                  <c:v>10770100000000</c:v>
                </c:pt>
                <c:pt idx="85">
                  <c:v>10814700000000</c:v>
                </c:pt>
                <c:pt idx="86">
                  <c:v>10857100000000</c:v>
                </c:pt>
                <c:pt idx="87">
                  <c:v>10897500000000</c:v>
                </c:pt>
                <c:pt idx="88">
                  <c:v>10936100000000</c:v>
                </c:pt>
                <c:pt idx="89">
                  <c:v>10972900000000</c:v>
                </c:pt>
                <c:pt idx="90">
                  <c:v>11008240000000</c:v>
                </c:pt>
                <c:pt idx="91">
                  <c:v>11042120000000</c:v>
                </c:pt>
                <c:pt idx="92">
                  <c:v>11074700000000</c:v>
                </c:pt>
                <c:pt idx="93">
                  <c:v>11106080000000</c:v>
                </c:pt>
                <c:pt idx="94">
                  <c:v>11136330000000</c:v>
                </c:pt>
                <c:pt idx="95">
                  <c:v>11165550000000</c:v>
                </c:pt>
                <c:pt idx="96">
                  <c:v>11165600000000</c:v>
                </c:pt>
                <c:pt idx="97">
                  <c:v>11165530000000</c:v>
                </c:pt>
                <c:pt idx="98">
                  <c:v>11165470000000</c:v>
                </c:pt>
                <c:pt idx="99">
                  <c:v>11165410000000</c:v>
                </c:pt>
                <c:pt idx="100">
                  <c:v>11165360000000</c:v>
                </c:pt>
                <c:pt idx="101">
                  <c:v>11165310000000</c:v>
                </c:pt>
                <c:pt idx="102">
                  <c:v>11165260000000</c:v>
                </c:pt>
                <c:pt idx="103">
                  <c:v>11165220000000</c:v>
                </c:pt>
                <c:pt idx="104">
                  <c:v>11165190000000</c:v>
                </c:pt>
                <c:pt idx="105">
                  <c:v>11165150000000</c:v>
                </c:pt>
                <c:pt idx="106">
                  <c:v>11165120000000</c:v>
                </c:pt>
                <c:pt idx="107">
                  <c:v>11165090000000</c:v>
                </c:pt>
                <c:pt idx="108">
                  <c:v>11165070000000</c:v>
                </c:pt>
                <c:pt idx="109">
                  <c:v>11165040000000</c:v>
                </c:pt>
                <c:pt idx="110">
                  <c:v>11165020000000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AF5-49B5-8ED6-5E1CC2657A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0.33341675050283676</c:v>
                </c:pt>
                <c:pt idx="1">
                  <c:v>0.4159185372985163</c:v>
                </c:pt>
                <c:pt idx="2">
                  <c:v>0.4727768608963519</c:v>
                </c:pt>
                <c:pt idx="3">
                  <c:v>0.51419456577836953</c:v>
                </c:pt>
                <c:pt idx="4">
                  <c:v>0.54599165500665436</c:v>
                </c:pt>
                <c:pt idx="5">
                  <c:v>0.57124097199943435</c:v>
                </c:pt>
                <c:pt idx="6">
                  <c:v>0.59180510763627181</c:v>
                </c:pt>
                <c:pt idx="7">
                  <c:v>0.60876615130850287</c:v>
                </c:pt>
                <c:pt idx="8">
                  <c:v>0.62332956330907685</c:v>
                </c:pt>
                <c:pt idx="9">
                  <c:v>0.63503426399965923</c:v>
                </c:pt>
                <c:pt idx="10">
                  <c:v>0.64549137152309344</c:v>
                </c:pt>
                <c:pt idx="11">
                  <c:v>0.65461858748211865</c:v>
                </c:pt>
                <c:pt idx="12">
                  <c:v>0.66244124760107725</c:v>
                </c:pt>
                <c:pt idx="13">
                  <c:v>0.669313388006189</c:v>
                </c:pt>
                <c:pt idx="14">
                  <c:v>0.67551873278813679</c:v>
                </c:pt>
                <c:pt idx="15">
                  <c:v>0.68101172449835712</c:v>
                </c:pt>
                <c:pt idx="16">
                  <c:v>0.68582541818249476</c:v>
                </c:pt>
                <c:pt idx="17">
                  <c:v>0.69020894355675644</c:v>
                </c:pt>
                <c:pt idx="18">
                  <c:v>0.69371114426365155</c:v>
                </c:pt>
                <c:pt idx="19">
                  <c:v>0.69751054454594719</c:v>
                </c:pt>
                <c:pt idx="20">
                  <c:v>0.70040410555913124</c:v>
                </c:pt>
                <c:pt idx="21">
                  <c:v>0.70308983292286831</c:v>
                </c:pt>
                <c:pt idx="22">
                  <c:v>0.70552978384371756</c:v>
                </c:pt>
                <c:pt idx="23">
                  <c:v>0.70807696635447182</c:v>
                </c:pt>
                <c:pt idx="24">
                  <c:v>0.709942596812838</c:v>
                </c:pt>
                <c:pt idx="25">
                  <c:v>0.71191842118310478</c:v>
                </c:pt>
                <c:pt idx="26">
                  <c:v>0.71346985812040287</c:v>
                </c:pt>
                <c:pt idx="27">
                  <c:v>0.71465487237286751</c:v>
                </c:pt>
                <c:pt idx="28">
                  <c:v>0.7161864306768323</c:v>
                </c:pt>
                <c:pt idx="29">
                  <c:v>0.71731160346802214</c:v>
                </c:pt>
                <c:pt idx="30">
                  <c:v>0.71838249372707264</c:v>
                </c:pt>
                <c:pt idx="31">
                  <c:v>0.71931760474664674</c:v>
                </c:pt>
                <c:pt idx="32">
                  <c:v>0.72018771460685393</c:v>
                </c:pt>
                <c:pt idx="33">
                  <c:v>0.72091202733431548</c:v>
                </c:pt>
                <c:pt idx="34">
                  <c:v>0.72152712213662107</c:v>
                </c:pt>
                <c:pt idx="35">
                  <c:v>0.72200271118117887</c:v>
                </c:pt>
                <c:pt idx="36">
                  <c:v>0.72231708791541271</c:v>
                </c:pt>
                <c:pt idx="37">
                  <c:v>0.72282349913059996</c:v>
                </c:pt>
                <c:pt idx="38">
                  <c:v>0.72314640000487673</c:v>
                </c:pt>
                <c:pt idx="39">
                  <c:v>0.72363565257246232</c:v>
                </c:pt>
                <c:pt idx="40">
                  <c:v>0.7239278067492686</c:v>
                </c:pt>
                <c:pt idx="41">
                  <c:v>0.72403374618774763</c:v>
                </c:pt>
                <c:pt idx="42">
                  <c:v>0.72427439179409481</c:v>
                </c:pt>
                <c:pt idx="43">
                  <c:v>0.72431514885442183</c:v>
                </c:pt>
                <c:pt idx="44">
                  <c:v>0.72446644193574905</c:v>
                </c:pt>
                <c:pt idx="45">
                  <c:v>0.72439651505914571</c:v>
                </c:pt>
                <c:pt idx="46">
                  <c:v>0.72442929873236017</c:v>
                </c:pt>
                <c:pt idx="47">
                  <c:v>0.72456373018337084</c:v>
                </c:pt>
                <c:pt idx="48">
                  <c:v>0.72446378806322209</c:v>
                </c:pt>
                <c:pt idx="49">
                  <c:v>0.7244579235251607</c:v>
                </c:pt>
                <c:pt idx="50">
                  <c:v>0.72452197115822681</c:v>
                </c:pt>
                <c:pt idx="51">
                  <c:v>0.72434648530488022</c:v>
                </c:pt>
                <c:pt idx="52">
                  <c:v>0.724249176788475</c:v>
                </c:pt>
                <c:pt idx="53">
                  <c:v>0.72422167374387081</c:v>
                </c:pt>
                <c:pt idx="54">
                  <c:v>0.7239339877269062</c:v>
                </c:pt>
                <c:pt idx="55">
                  <c:v>0.72371664992373008</c:v>
                </c:pt>
                <c:pt idx="56">
                  <c:v>0.72356144574978698</c:v>
                </c:pt>
                <c:pt idx="57">
                  <c:v>0.72345266410279285</c:v>
                </c:pt>
                <c:pt idx="58">
                  <c:v>0.72339756153513046</c:v>
                </c:pt>
                <c:pt idx="59">
                  <c:v>0.72308529784757181</c:v>
                </c:pt>
                <c:pt idx="60">
                  <c:v>0.72182175508531443</c:v>
                </c:pt>
                <c:pt idx="61">
                  <c:v>0.720309284382049</c:v>
                </c:pt>
                <c:pt idx="62">
                  <c:v>0.71884306098508832</c:v>
                </c:pt>
                <c:pt idx="63">
                  <c:v>0.71720621147578445</c:v>
                </c:pt>
                <c:pt idx="64">
                  <c:v>0.71584145328192761</c:v>
                </c:pt>
                <c:pt idx="65">
                  <c:v>0.71431655410129768</c:v>
                </c:pt>
                <c:pt idx="66">
                  <c:v>0.71314888391952569</c:v>
                </c:pt>
                <c:pt idx="67">
                  <c:v>0.71198230566290055</c:v>
                </c:pt>
                <c:pt idx="68">
                  <c:v>0.71075953622318311</c:v>
                </c:pt>
                <c:pt idx="69">
                  <c:v>0.70973540366492227</c:v>
                </c:pt>
                <c:pt idx="70">
                  <c:v>0.70858325583934423</c:v>
                </c:pt>
                <c:pt idx="71">
                  <c:v>0.70758467803711511</c:v>
                </c:pt>
                <c:pt idx="72">
                  <c:v>0.70700337068447672</c:v>
                </c:pt>
                <c:pt idx="73">
                  <c:v>0.70624286541160441</c:v>
                </c:pt>
                <c:pt idx="74">
                  <c:v>0.70529793207616864</c:v>
                </c:pt>
                <c:pt idx="75">
                  <c:v>0.70473746129783388</c:v>
                </c:pt>
                <c:pt idx="76">
                  <c:v>0.70425452682054912</c:v>
                </c:pt>
                <c:pt idx="77">
                  <c:v>0.70357296614283238</c:v>
                </c:pt>
                <c:pt idx="78">
                  <c:v>0.70324334155615331</c:v>
                </c:pt>
                <c:pt idx="79">
                  <c:v>0.70269507485478622</c:v>
                </c:pt>
                <c:pt idx="80">
                  <c:v>0.70207812194810781</c:v>
                </c:pt>
                <c:pt idx="81">
                  <c:v>0.70140035343787099</c:v>
                </c:pt>
                <c:pt idx="82">
                  <c:v>0.70063591901839006</c:v>
                </c:pt>
                <c:pt idx="83">
                  <c:v>0.70032256287278294</c:v>
                </c:pt>
                <c:pt idx="84">
                  <c:v>0.69989982169472376</c:v>
                </c:pt>
                <c:pt idx="85">
                  <c:v>0.69962229038764456</c:v>
                </c:pt>
                <c:pt idx="86">
                  <c:v>0.69947526829579842</c:v>
                </c:pt>
                <c:pt idx="87">
                  <c:v>0.69944443664004841</c:v>
                </c:pt>
                <c:pt idx="88">
                  <c:v>0.69925857005429781</c:v>
                </c:pt>
                <c:pt idx="89">
                  <c:v>0.69916666271432815</c:v>
                </c:pt>
                <c:pt idx="90">
                  <c:v>0.69916777602199098</c:v>
                </c:pt>
                <c:pt idx="91">
                  <c:v>0.69898345194915645</c:v>
                </c:pt>
                <c:pt idx="92">
                  <c:v>0.69914246026598892</c:v>
                </c:pt>
                <c:pt idx="93">
                  <c:v>0.69910550849734776</c:v>
                </c:pt>
                <c:pt idx="94">
                  <c:v>0.69913324464783599</c:v>
                </c:pt>
                <c:pt idx="95">
                  <c:v>0.69859946485860613</c:v>
                </c:pt>
                <c:pt idx="96">
                  <c:v>0.6980731922150456</c:v>
                </c:pt>
                <c:pt idx="97">
                  <c:v>0.69781161584748908</c:v>
                </c:pt>
                <c:pt idx="98">
                  <c:v>0.69728470763225625</c:v>
                </c:pt>
                <c:pt idx="99">
                  <c:v>0.69702249994340282</c:v>
                </c:pt>
                <c:pt idx="100">
                  <c:v>0.69649495849337639</c:v>
                </c:pt>
                <c:pt idx="101">
                  <c:v>0.69623274491946296</c:v>
                </c:pt>
                <c:pt idx="102">
                  <c:v>0.69596990565911698</c:v>
                </c:pt>
                <c:pt idx="103">
                  <c:v>0.69570644141184268</c:v>
                </c:pt>
                <c:pt idx="104">
                  <c:v>0.69544359861810134</c:v>
                </c:pt>
                <c:pt idx="105">
                  <c:v>0.69518013130487599</c:v>
                </c:pt>
                <c:pt idx="106">
                  <c:v>0.69491666257580553</c:v>
                </c:pt>
                <c:pt idx="107">
                  <c:v>0.6949179073806524</c:v>
                </c:pt>
                <c:pt idx="108">
                  <c:v>0.69465443676711458</c:v>
                </c:pt>
                <c:pt idx="109">
                  <c:v>0.69439034280333656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AF5-49B5-8ED6-5E1CC2657A7C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0.2788181818181818</c:v>
                </c:pt>
                <c:pt idx="1">
                  <c:v>0.34817733990147781</c:v>
                </c:pt>
                <c:pt idx="2">
                  <c:v>0.39563683490532076</c:v>
                </c:pt>
                <c:pt idx="3">
                  <c:v>0.43023735202308733</c:v>
                </c:pt>
                <c:pt idx="4">
                  <c:v>0.45654060123513501</c:v>
                </c:pt>
                <c:pt idx="5">
                  <c:v>0.47759622866035056</c:v>
                </c:pt>
                <c:pt idx="6">
                  <c:v>0.49469000545691139</c:v>
                </c:pt>
                <c:pt idx="7">
                  <c:v>0.50854416767684663</c:v>
                </c:pt>
                <c:pt idx="8">
                  <c:v>0.52048787677794972</c:v>
                </c:pt>
                <c:pt idx="9">
                  <c:v>0.53046356456104093</c:v>
                </c:pt>
                <c:pt idx="10">
                  <c:v>0.53885089836417266</c:v>
                </c:pt>
                <c:pt idx="11">
                  <c:v>0.54629032258064514</c:v>
                </c:pt>
                <c:pt idx="12">
                  <c:v>0.5527834087010759</c:v>
                </c:pt>
                <c:pt idx="13">
                  <c:v>0.55854001785633223</c:v>
                </c:pt>
                <c:pt idx="14">
                  <c:v>0.56357530049493287</c:v>
                </c:pt>
                <c:pt idx="15">
                  <c:v>0.56800701562702172</c:v>
                </c:pt>
                <c:pt idx="16">
                  <c:v>0.5720032067059535</c:v>
                </c:pt>
                <c:pt idx="17">
                  <c:v>0.57556039593040886</c:v>
                </c:pt>
                <c:pt idx="18">
                  <c:v>0.57864103952355173</c:v>
                </c:pt>
                <c:pt idx="19">
                  <c:v>0.58149439667793545</c:v>
                </c:pt>
                <c:pt idx="20">
                  <c:v>0.58397986999370932</c:v>
                </c:pt>
                <c:pt idx="21">
                  <c:v>0.58628218544500854</c:v>
                </c:pt>
                <c:pt idx="22">
                  <c:v>0.58837028443209205</c:v>
                </c:pt>
                <c:pt idx="23">
                  <c:v>0.59022793099105908</c:v>
                </c:pt>
                <c:pt idx="24">
                  <c:v>0.59182352355343093</c:v>
                </c:pt>
                <c:pt idx="25">
                  <c:v>0.59332159089509406</c:v>
                </c:pt>
                <c:pt idx="26">
                  <c:v>0.59458338922287124</c:v>
                </c:pt>
                <c:pt idx="27">
                  <c:v>0.59577449476341759</c:v>
                </c:pt>
                <c:pt idx="28">
                  <c:v>0.596891613583026</c:v>
                </c:pt>
                <c:pt idx="29">
                  <c:v>0.5979028867962618</c:v>
                </c:pt>
                <c:pt idx="30">
                  <c:v>0.59868738879920824</c:v>
                </c:pt>
                <c:pt idx="31">
                  <c:v>0.59941520467836262</c:v>
                </c:pt>
                <c:pt idx="32">
                  <c:v>0.60014402527411259</c:v>
                </c:pt>
                <c:pt idx="33">
                  <c:v>0.60068999734616402</c:v>
                </c:pt>
                <c:pt idx="34">
                  <c:v>0.601199417491314</c:v>
                </c:pt>
                <c:pt idx="35">
                  <c:v>0.6016460342429838</c:v>
                </c:pt>
                <c:pt idx="36">
                  <c:v>0.60212421078881451</c:v>
                </c:pt>
                <c:pt idx="37">
                  <c:v>0.6024218644297118</c:v>
                </c:pt>
                <c:pt idx="38">
                  <c:v>0.60273265727362468</c:v>
                </c:pt>
                <c:pt idx="39">
                  <c:v>0.60295841473625456</c:v>
                </c:pt>
                <c:pt idx="40">
                  <c:v>0.60318483370189691</c:v>
                </c:pt>
                <c:pt idx="41">
                  <c:v>0.60330807102948503</c:v>
                </c:pt>
                <c:pt idx="42">
                  <c:v>0.60343307919439426</c:v>
                </c:pt>
                <c:pt idx="43">
                  <c:v>0.60355328278117348</c:v>
                </c:pt>
                <c:pt idx="44">
                  <c:v>0.60365560365560367</c:v>
                </c:pt>
                <c:pt idx="45">
                  <c:v>0.60373371672548248</c:v>
                </c:pt>
                <c:pt idx="46">
                  <c:v>0.60367938351332284</c:v>
                </c:pt>
                <c:pt idx="47">
                  <c:v>0.60371031424090005</c:v>
                </c:pt>
                <c:pt idx="48">
                  <c:v>0.60370482187526953</c:v>
                </c:pt>
                <c:pt idx="49">
                  <c:v>0.60366974449377087</c:v>
                </c:pt>
                <c:pt idx="50">
                  <c:v>0.60358593490445722</c:v>
                </c:pt>
                <c:pt idx="51">
                  <c:v>0.60356711585111722</c:v>
                </c:pt>
                <c:pt idx="52">
                  <c:v>0.60339958437683172</c:v>
                </c:pt>
                <c:pt idx="53">
                  <c:v>0.6033969644147783</c:v>
                </c:pt>
                <c:pt idx="54">
                  <c:v>0.60322710599410556</c:v>
                </c:pt>
                <c:pt idx="55">
                  <c:v>0.60311551518099815</c:v>
                </c:pt>
                <c:pt idx="56">
                  <c:v>0.60294986495611069</c:v>
                </c:pt>
                <c:pt idx="57">
                  <c:v>0.60282306874519753</c:v>
                </c:pt>
                <c:pt idx="58">
                  <c:v>0.60263613926377146</c:v>
                </c:pt>
                <c:pt idx="59">
                  <c:v>0.60249423600922236</c:v>
                </c:pt>
                <c:pt idx="60">
                  <c:v>0.60136122074773912</c:v>
                </c:pt>
                <c:pt idx="61">
                  <c:v>0.60016004267804746</c:v>
                </c:pt>
                <c:pt idx="62">
                  <c:v>0.59893581304493804</c:v>
                </c:pt>
                <c:pt idx="63">
                  <c:v>0.5976103665249316</c:v>
                </c:pt>
                <c:pt idx="64">
                  <c:v>0.59635743314434797</c:v>
                </c:pt>
                <c:pt idx="65">
                  <c:v>0.59516565078161632</c:v>
                </c:pt>
                <c:pt idx="66">
                  <c:v>0.59397295071393841</c:v>
                </c:pt>
                <c:pt idx="67">
                  <c:v>0.59292830553827625</c:v>
                </c:pt>
                <c:pt idx="68">
                  <c:v>0.5919817579587785</c:v>
                </c:pt>
                <c:pt idx="69">
                  <c:v>0.59100428646924119</c:v>
                </c:pt>
                <c:pt idx="70">
                  <c:v>0.59016169748243164</c:v>
                </c:pt>
                <c:pt idx="71">
                  <c:v>0.58944608961600076</c:v>
                </c:pt>
                <c:pt idx="72">
                  <c:v>0.58864500401458797</c:v>
                </c:pt>
                <c:pt idx="73">
                  <c:v>0.58803115601141354</c:v>
                </c:pt>
                <c:pt idx="74">
                  <c:v>0.58740452514771579</c:v>
                </c:pt>
                <c:pt idx="75">
                  <c:v>0.58686075464470411</c:v>
                </c:pt>
                <c:pt idx="76">
                  <c:v>0.58628656534025814</c:v>
                </c:pt>
                <c:pt idx="77">
                  <c:v>0.58587800791958577</c:v>
                </c:pt>
                <c:pt idx="78">
                  <c:v>0.58543252529470946</c:v>
                </c:pt>
                <c:pt idx="79">
                  <c:v>0.58503942224872463</c:v>
                </c:pt>
                <c:pt idx="80">
                  <c:v>0.58432509792106058</c:v>
                </c:pt>
                <c:pt idx="81">
                  <c:v>0.58369951186605828</c:v>
                </c:pt>
                <c:pt idx="82">
                  <c:v>0.58323230439242746</c:v>
                </c:pt>
                <c:pt idx="83">
                  <c:v>0.5828172440367313</c:v>
                </c:pt>
                <c:pt idx="84">
                  <c:v>0.58244796434482693</c:v>
                </c:pt>
                <c:pt idx="85">
                  <c:v>0.58219966657763123</c:v>
                </c:pt>
                <c:pt idx="86">
                  <c:v>0.58196834136269782</c:v>
                </c:pt>
                <c:pt idx="87">
                  <c:v>0.58183447481277606</c:v>
                </c:pt>
                <c:pt idx="88">
                  <c:v>0.58170583893045591</c:v>
                </c:pt>
                <c:pt idx="89">
                  <c:v>0.58165519647100716</c:v>
                </c:pt>
                <c:pt idx="90">
                  <c:v>0.58159121617950171</c:v>
                </c:pt>
                <c:pt idx="91">
                  <c:v>0.58159588973064735</c:v>
                </c:pt>
                <c:pt idx="92">
                  <c:v>0.58157333640672493</c:v>
                </c:pt>
                <c:pt idx="93">
                  <c:v>0.58160991996465627</c:v>
                </c:pt>
                <c:pt idx="94">
                  <c:v>0.58161039984595475</c:v>
                </c:pt>
                <c:pt idx="95">
                  <c:v>0.58115999140216379</c:v>
                </c:pt>
                <c:pt idx="96">
                  <c:v>0.58071582808876965</c:v>
                </c:pt>
                <c:pt idx="97">
                  <c:v>0.58036070134083029</c:v>
                </c:pt>
                <c:pt idx="98">
                  <c:v>0.58000557077617387</c:v>
                </c:pt>
                <c:pt idx="99">
                  <c:v>0.57964991724404769</c:v>
                </c:pt>
                <c:pt idx="100">
                  <c:v>0.5793838236466341</c:v>
                </c:pt>
                <c:pt idx="101">
                  <c:v>0.57911772766599257</c:v>
                </c:pt>
                <c:pt idx="102">
                  <c:v>0.57885111086033236</c:v>
                </c:pt>
                <c:pt idx="103">
                  <c:v>0.57858397394043448</c:v>
                </c:pt>
                <c:pt idx="104">
                  <c:v>0.57840691795452814</c:v>
                </c:pt>
                <c:pt idx="105">
                  <c:v>0.5782293428104669</c:v>
                </c:pt>
                <c:pt idx="106">
                  <c:v>0.57805176671213576</c:v>
                </c:pt>
                <c:pt idx="107">
                  <c:v>0.57787367208624751</c:v>
                </c:pt>
                <c:pt idx="108">
                  <c:v>0.57769609423701129</c:v>
                </c:pt>
                <c:pt idx="109">
                  <c:v>0.57760756362281485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AF5-49B5-8ED6-5E1CC2657A7C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0.69913011390141555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AF5-49B5-8ED6-5E1CC2657A7C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3600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0.5816077953714982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5AF5-49B5-8ED6-5E1CC2657A7C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1920</c:v>
                </c:pt>
                <c:pt idx="81">
                  <c:v>2040</c:v>
                </c:pt>
                <c:pt idx="82">
                  <c:v>2160</c:v>
                </c:pt>
                <c:pt idx="83">
                  <c:v>2280</c:v>
                </c:pt>
                <c:pt idx="84">
                  <c:v>2400</c:v>
                </c:pt>
                <c:pt idx="85">
                  <c:v>2520</c:v>
                </c:pt>
                <c:pt idx="86">
                  <c:v>2640</c:v>
                </c:pt>
                <c:pt idx="87">
                  <c:v>2760</c:v>
                </c:pt>
                <c:pt idx="88">
                  <c:v>2880</c:v>
                </c:pt>
                <c:pt idx="89">
                  <c:v>3000</c:v>
                </c:pt>
                <c:pt idx="90">
                  <c:v>3120</c:v>
                </c:pt>
                <c:pt idx="91">
                  <c:v>3240</c:v>
                </c:pt>
                <c:pt idx="92">
                  <c:v>3360</c:v>
                </c:pt>
                <c:pt idx="93">
                  <c:v>3480</c:v>
                </c:pt>
                <c:pt idx="94">
                  <c:v>3600</c:v>
                </c:pt>
                <c:pt idx="95">
                  <c:v>3720</c:v>
                </c:pt>
                <c:pt idx="96">
                  <c:v>3840</c:v>
                </c:pt>
                <c:pt idx="97">
                  <c:v>3960</c:v>
                </c:pt>
                <c:pt idx="98">
                  <c:v>4080</c:v>
                </c:pt>
                <c:pt idx="99">
                  <c:v>4200</c:v>
                </c:pt>
                <c:pt idx="100">
                  <c:v>4320</c:v>
                </c:pt>
                <c:pt idx="101">
                  <c:v>4440</c:v>
                </c:pt>
                <c:pt idx="102">
                  <c:v>4560</c:v>
                </c:pt>
                <c:pt idx="103">
                  <c:v>4680</c:v>
                </c:pt>
                <c:pt idx="104">
                  <c:v>4800</c:v>
                </c:pt>
                <c:pt idx="105">
                  <c:v>4920</c:v>
                </c:pt>
                <c:pt idx="106">
                  <c:v>5040</c:v>
                </c:pt>
                <c:pt idx="107">
                  <c:v>5160</c:v>
                </c:pt>
                <c:pt idx="108">
                  <c:v>5280</c:v>
                </c:pt>
                <c:pt idx="109">
                  <c:v>5400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0.25014727272727272</c:v>
                </c:pt>
                <c:pt idx="1">
                  <c:v>0.21614778325123152</c:v>
                </c:pt>
                <c:pt idx="2">
                  <c:v>0.19194578443372454</c:v>
                </c:pt>
                <c:pt idx="3">
                  <c:v>0.17227133517875023</c:v>
                </c:pt>
                <c:pt idx="4">
                  <c:v>0.15587556780482825</c:v>
                </c:pt>
                <c:pt idx="5">
                  <c:v>0.14210398645246922</c:v>
                </c:pt>
                <c:pt idx="6">
                  <c:v>0.13051735717583848</c:v>
                </c:pt>
                <c:pt idx="7">
                  <c:v>0.12072439682477613</c:v>
                </c:pt>
                <c:pt idx="8">
                  <c:v>0.11242095954012823</c:v>
                </c:pt>
                <c:pt idx="9">
                  <c:v>0.10533931104534071</c:v>
                </c:pt>
                <c:pt idx="10">
                  <c:v>9.9273934030571193E-2</c:v>
                </c:pt>
                <c:pt idx="11">
                  <c:v>9.4049677419354841E-2</c:v>
                </c:pt>
                <c:pt idx="12">
                  <c:v>8.9537346015905198E-2</c:v>
                </c:pt>
                <c:pt idx="13">
                  <c:v>8.5609914804109982E-2</c:v>
                </c:pt>
                <c:pt idx="14">
                  <c:v>8.215737685599811E-2</c:v>
                </c:pt>
                <c:pt idx="15">
                  <c:v>7.9108239048864992E-2</c:v>
                </c:pt>
                <c:pt idx="16">
                  <c:v>7.6413974486997369E-2</c:v>
                </c:pt>
                <c:pt idx="17">
                  <c:v>7.4004659626678432E-2</c:v>
                </c:pt>
                <c:pt idx="18">
                  <c:v>7.183974011911208E-2</c:v>
                </c:pt>
                <c:pt idx="19">
                  <c:v>6.9887667367636491E-2</c:v>
                </c:pt>
                <c:pt idx="20">
                  <c:v>6.8124737890543088E-2</c:v>
                </c:pt>
                <c:pt idx="21">
                  <c:v>6.6520160717284865E-2</c:v>
                </c:pt>
                <c:pt idx="22">
                  <c:v>6.5054119866899546E-2</c:v>
                </c:pt>
                <c:pt idx="23">
                  <c:v>6.3711245435083746E-2</c:v>
                </c:pt>
                <c:pt idx="24">
                  <c:v>6.2476222487800021E-2</c:v>
                </c:pt>
                <c:pt idx="25">
                  <c:v>6.1344180718587951E-2</c:v>
                </c:pt>
                <c:pt idx="26">
                  <c:v>6.0291682417354615E-2</c:v>
                </c:pt>
                <c:pt idx="27">
                  <c:v>5.9315559957962387E-2</c:v>
                </c:pt>
                <c:pt idx="28">
                  <c:v>5.8410603956128168E-2</c:v>
                </c:pt>
                <c:pt idx="29">
                  <c:v>5.7568726175915262E-2</c:v>
                </c:pt>
                <c:pt idx="30">
                  <c:v>5.6784102558060066E-2</c:v>
                </c:pt>
                <c:pt idx="31">
                  <c:v>5.6047251461988301E-2</c:v>
                </c:pt>
                <c:pt idx="32">
                  <c:v>5.5359250139379299E-2</c:v>
                </c:pt>
                <c:pt idx="33">
                  <c:v>5.471136649474425E-2</c:v>
                </c:pt>
                <c:pt idx="34">
                  <c:v>5.4103819559907805E-2</c:v>
                </c:pt>
                <c:pt idx="35">
                  <c:v>5.3532020153660258E-2</c:v>
                </c:pt>
                <c:pt idx="36">
                  <c:v>5.2992144727445845E-2</c:v>
                </c:pt>
                <c:pt idx="37">
                  <c:v>5.2483313038380011E-2</c:v>
                </c:pt>
                <c:pt idx="38">
                  <c:v>5.2001817284393792E-2</c:v>
                </c:pt>
                <c:pt idx="39">
                  <c:v>5.1546525258163549E-2</c:v>
                </c:pt>
                <c:pt idx="40">
                  <c:v>5.1114580670970897E-2</c:v>
                </c:pt>
                <c:pt idx="41">
                  <c:v>5.0705094871936716E-2</c:v>
                </c:pt>
                <c:pt idx="42">
                  <c:v>5.0316535190163499E-2</c:v>
                </c:pt>
                <c:pt idx="43">
                  <c:v>4.9947655469838793E-2</c:v>
                </c:pt>
                <c:pt idx="44">
                  <c:v>4.9596178232541872E-2</c:v>
                </c:pt>
                <c:pt idx="45">
                  <c:v>4.9261207685269898E-2</c:v>
                </c:pt>
                <c:pt idx="46">
                  <c:v>4.8941553155695448E-2</c:v>
                </c:pt>
                <c:pt idx="47">
                  <c:v>4.8636594732002811E-2</c:v>
                </c:pt>
                <c:pt idx="48">
                  <c:v>4.834512205641335E-2</c:v>
                </c:pt>
                <c:pt idx="49">
                  <c:v>4.8066880932162395E-2</c:v>
                </c:pt>
                <c:pt idx="50">
                  <c:v>4.7799997856584037E-2</c:v>
                </c:pt>
                <c:pt idx="51">
                  <c:v>4.7544054628808362E-2</c:v>
                </c:pt>
                <c:pt idx="52">
                  <c:v>4.7298982256087814E-2</c:v>
                </c:pt>
                <c:pt idx="53">
                  <c:v>4.7063900344373112E-2</c:v>
                </c:pt>
                <c:pt idx="54">
                  <c:v>4.6837245298221065E-2</c:v>
                </c:pt>
                <c:pt idx="55">
                  <c:v>4.6619993866263393E-2</c:v>
                </c:pt>
                <c:pt idx="56">
                  <c:v>4.6411103139770427E-2</c:v>
                </c:pt>
                <c:pt idx="57">
                  <c:v>4.6209382861593845E-2</c:v>
                </c:pt>
                <c:pt idx="58">
                  <c:v>4.6015018642020691E-2</c:v>
                </c:pt>
                <c:pt idx="59">
                  <c:v>4.582791867533012E-2</c:v>
                </c:pt>
                <c:pt idx="60">
                  <c:v>4.4830158187525254E-2</c:v>
                </c:pt>
                <c:pt idx="61">
                  <c:v>4.4004349877916162E-2</c:v>
                </c:pt>
                <c:pt idx="62">
                  <c:v>4.3304575189997051E-2</c:v>
                </c:pt>
                <c:pt idx="63">
                  <c:v>4.2699498035571805E-2</c:v>
                </c:pt>
                <c:pt idx="64">
                  <c:v>4.2166976067432645E-2</c:v>
                </c:pt>
                <c:pt idx="65">
                  <c:v>4.1690126794425436E-2</c:v>
                </c:pt>
                <c:pt idx="66">
                  <c:v>4.1258000178608638E-2</c:v>
                </c:pt>
                <c:pt idx="67">
                  <c:v>4.086258479220356E-2</c:v>
                </c:pt>
                <c:pt idx="68">
                  <c:v>4.0496938364310078E-2</c:v>
                </c:pt>
                <c:pt idx="69">
                  <c:v>4.0155800434518801E-2</c:v>
                </c:pt>
                <c:pt idx="70">
                  <c:v>3.983518357878732E-2</c:v>
                </c:pt>
                <c:pt idx="71">
                  <c:v>3.9533084130297588E-2</c:v>
                </c:pt>
                <c:pt idx="72">
                  <c:v>3.924699873274453E-2</c:v>
                </c:pt>
                <c:pt idx="73">
                  <c:v>3.8974608621886328E-2</c:v>
                </c:pt>
                <c:pt idx="74">
                  <c:v>3.871460825287025E-2</c:v>
                </c:pt>
                <c:pt idx="75">
                  <c:v>3.8466577284045199E-2</c:v>
                </c:pt>
                <c:pt idx="76">
                  <c:v>3.8228633621018866E-2</c:v>
                </c:pt>
                <c:pt idx="77">
                  <c:v>3.8000590161437711E-2</c:v>
                </c:pt>
                <c:pt idx="78">
                  <c:v>3.7781279067560125E-2</c:v>
                </c:pt>
                <c:pt idx="79">
                  <c:v>3.7570018267692684E-2</c:v>
                </c:pt>
                <c:pt idx="80">
                  <c:v>3.7171117053329317E-2</c:v>
                </c:pt>
                <c:pt idx="81">
                  <c:v>3.6799209241752784E-2</c:v>
                </c:pt>
                <c:pt idx="82">
                  <c:v>3.6450713419751937E-2</c:v>
                </c:pt>
                <c:pt idx="83">
                  <c:v>3.6123434322801087E-2</c:v>
                </c:pt>
                <c:pt idx="84">
                  <c:v>3.5816065170554891E-2</c:v>
                </c:pt>
                <c:pt idx="85">
                  <c:v>3.5526337603964224E-2</c:v>
                </c:pt>
                <c:pt idx="86">
                  <c:v>3.5252489103005276E-2</c:v>
                </c:pt>
                <c:pt idx="87">
                  <c:v>3.4992913378626748E-2</c:v>
                </c:pt>
                <c:pt idx="88">
                  <c:v>3.474687639548342E-2</c:v>
                </c:pt>
                <c:pt idx="89">
                  <c:v>3.4512419787359284E-2</c:v>
                </c:pt>
                <c:pt idx="90">
                  <c:v>3.4288977116713096E-2</c:v>
                </c:pt>
                <c:pt idx="91">
                  <c:v>3.4075505431298364E-2</c:v>
                </c:pt>
                <c:pt idx="92">
                  <c:v>3.3871086828115772E-2</c:v>
                </c:pt>
                <c:pt idx="93">
                  <c:v>3.3675187427096721E-2</c:v>
                </c:pt>
                <c:pt idx="94">
                  <c:v>3.34869307826305E-2</c:v>
                </c:pt>
                <c:pt idx="95">
                  <c:v>3.3467704377731604E-2</c:v>
                </c:pt>
                <c:pt idx="96">
                  <c:v>3.3468093319349822E-2</c:v>
                </c:pt>
                <c:pt idx="97">
                  <c:v>3.3468452290857438E-2</c:v>
                </c:pt>
                <c:pt idx="98">
                  <c:v>3.3468900828541003E-2</c:v>
                </c:pt>
                <c:pt idx="99">
                  <c:v>3.3469229832266939E-2</c:v>
                </c:pt>
                <c:pt idx="100">
                  <c:v>3.3469558838939539E-2</c:v>
                </c:pt>
                <c:pt idx="101">
                  <c:v>3.3469798285037697E-2</c:v>
                </c:pt>
                <c:pt idx="102">
                  <c:v>3.3470097320070717E-2</c:v>
                </c:pt>
                <c:pt idx="103">
                  <c:v>3.3470276815710256E-2</c:v>
                </c:pt>
                <c:pt idx="104">
                  <c:v>3.3470575854332454E-2</c:v>
                </c:pt>
                <c:pt idx="105">
                  <c:v>3.3470755352383134E-2</c:v>
                </c:pt>
                <c:pt idx="106">
                  <c:v>3.3470934851398425E-2</c:v>
                </c:pt>
                <c:pt idx="107">
                  <c:v>3.3471084372959599E-2</c:v>
                </c:pt>
                <c:pt idx="108">
                  <c:v>3.3471263873662789E-2</c:v>
                </c:pt>
                <c:pt idx="109">
                  <c:v>3.3471413396482942E-2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5AF5-49B5-8ED6-5E1CC2657A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300258058992</c:v>
                </c:pt>
                <c:pt idx="1">
                  <c:v>2908592884000</c:v>
                </c:pt>
                <c:pt idx="2">
                  <c:v>25658959991.600002</c:v>
                </c:pt>
                <c:pt idx="3">
                  <c:v>3234509902983.6001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18-4A3D-A2C5-9F3B134C945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609361600000</c:v>
                </c:pt>
                <c:pt idx="1">
                  <c:v>570797090000</c:v>
                </c:pt>
                <c:pt idx="2">
                  <c:v>40423717000</c:v>
                </c:pt>
                <c:pt idx="3">
                  <c:v>1220582407000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18-4A3D-A2C5-9F3B134C945A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127491000000</c:v>
                </c:pt>
                <c:pt idx="1">
                  <c:v>16612100000</c:v>
                </c:pt>
                <c:pt idx="2">
                  <c:v>8154160000</c:v>
                </c:pt>
                <c:pt idx="3">
                  <c:v>152257260000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418-4A3D-A2C5-9F3B134C945A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418-4A3D-A2C5-9F3B134C945A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2557.35</c:v>
                </c:pt>
                <c:pt idx="1">
                  <c:v>2.18364</c:v>
                </c:pt>
                <c:pt idx="2">
                  <c:v>11.954499999999999</c:v>
                </c:pt>
                <c:pt idx="3">
                  <c:v>2571.4881399999999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418-4A3D-A2C5-9F3B134C945A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418-4A3D-A2C5-9F3B134C94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: concs</a:t>
            </a:r>
            <a:r>
              <a:rPr lang="en-US" baseline="0"/>
              <a:t> at 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305677478014.30005</c:v>
                </c:pt>
                <c:pt idx="1">
                  <c:v>8195320636000</c:v>
                </c:pt>
                <c:pt idx="2">
                  <c:v>655099156825</c:v>
                </c:pt>
                <c:pt idx="3">
                  <c:v>9156097270839.3008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81-426D-A258-B9D5D794C8F3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720326200000</c:v>
                </c:pt>
                <c:pt idx="1">
                  <c:v>1854685000000</c:v>
                </c:pt>
                <c:pt idx="2">
                  <c:v>691382700000</c:v>
                </c:pt>
                <c:pt idx="3">
                  <c:v>3266393900000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81-426D-A258-B9D5D794C8F3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118143000000</c:v>
                </c:pt>
                <c:pt idx="1">
                  <c:v>42316200000</c:v>
                </c:pt>
                <c:pt idx="2">
                  <c:v>51695600000</c:v>
                </c:pt>
                <c:pt idx="3">
                  <c:v>212154800000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81-426D-A258-B9D5D794C8F3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081-426D-A258-B9D5D794C8F3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993628</c:v>
                </c:pt>
                <c:pt idx="1">
                  <c:v>2278.63</c:v>
                </c:pt>
                <c:pt idx="2">
                  <c:v>5267.57</c:v>
                </c:pt>
                <c:pt idx="3">
                  <c:v>1001174.2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081-426D-A258-B9D5D794C8F3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081-426D-A258-B9D5D794C8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6.4028200251522463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299828139757.09998</c:v>
                </c:pt>
                <c:pt idx="1">
                  <c:v>2336103537140</c:v>
                </c:pt>
                <c:pt idx="2">
                  <c:v>24935144723.790001</c:v>
                </c:pt>
                <c:pt idx="3">
                  <c:v>2660866821620.8901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BF-49E5-AA9F-F532EF5258E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597117500000</c:v>
                </c:pt>
                <c:pt idx="1">
                  <c:v>451204320000</c:v>
                </c:pt>
                <c:pt idx="2">
                  <c:v>38511471000</c:v>
                </c:pt>
                <c:pt idx="3">
                  <c:v>1086833291000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BF-49E5-AA9F-F532EF5258EC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276233000000</c:v>
                </c:pt>
                <c:pt idx="1">
                  <c:v>11694300000</c:v>
                </c:pt>
                <c:pt idx="2">
                  <c:v>15547300000</c:v>
                </c:pt>
                <c:pt idx="3">
                  <c:v>303474600000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BF-49E5-AA9F-F532EF5258EC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CC99FF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2BF-49E5-AA9F-F532EF5258EC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11270.7</c:v>
                </c:pt>
                <c:pt idx="1">
                  <c:v>3.1274099999999998</c:v>
                </c:pt>
                <c:pt idx="2">
                  <c:v>22.8443</c:v>
                </c:pt>
                <c:pt idx="3">
                  <c:v>11296.671710000001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2BF-49E5-AA9F-F532EF5258EC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33061255000</c:v>
                </c:pt>
                <c:pt idx="1">
                  <c:v>281280540</c:v>
                </c:pt>
                <c:pt idx="2">
                  <c:v>227915300</c:v>
                </c:pt>
                <c:pt idx="3">
                  <c:v>33570450840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2BF-49E5-AA9F-F532EF5258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decan-2-nitrate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7.6740033480066944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308380120980.40002</c:v>
                </c:pt>
                <c:pt idx="1">
                  <c:v>6788251297000</c:v>
                </c:pt>
                <c:pt idx="2">
                  <c:v>659912196325</c:v>
                </c:pt>
                <c:pt idx="3">
                  <c:v>7756543614305.4004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15-41EB-8111-B2DC81775E54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738364500000</c:v>
                </c:pt>
                <c:pt idx="1">
                  <c:v>1574042300000</c:v>
                </c:pt>
                <c:pt idx="2">
                  <c:v>707900000000</c:v>
                </c:pt>
                <c:pt idx="3">
                  <c:v>3020306800000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15-41EB-8111-B2DC81775E54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363739000000</c:v>
                </c:pt>
                <c:pt idx="1">
                  <c:v>43442800000</c:v>
                </c:pt>
                <c:pt idx="2">
                  <c:v>110734000000</c:v>
                </c:pt>
                <c:pt idx="3">
                  <c:v>517915800000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815-41EB-8111-B2DC81775E54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CC99FF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815-41EB-8111-B2DC81775E54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5355120</c:v>
                </c:pt>
                <c:pt idx="1">
                  <c:v>4192.5600000000004</c:v>
                </c:pt>
                <c:pt idx="2">
                  <c:v>11459.7</c:v>
                </c:pt>
                <c:pt idx="3">
                  <c:v>5370772.2599999998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815-41EB-8111-B2DC81775E54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35726109400</c:v>
                </c:pt>
                <c:pt idx="1">
                  <c:v>719921680</c:v>
                </c:pt>
                <c:pt idx="2">
                  <c:v>574189500</c:v>
                </c:pt>
                <c:pt idx="3">
                  <c:v>37020220580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815-41EB-8111-B2DC81775E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1.38888888888888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283919621500</c:v>
                </c:pt>
                <c:pt idx="1">
                  <c:v>1698476242100</c:v>
                </c:pt>
                <c:pt idx="2">
                  <c:v>22970000322</c:v>
                </c:pt>
                <c:pt idx="3">
                  <c:v>2005365863922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2B-4F30-B66B-F11D65447A3F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567983000000</c:v>
                </c:pt>
                <c:pt idx="1">
                  <c:v>363486830000</c:v>
                </c:pt>
                <c:pt idx="2">
                  <c:v>35858193000</c:v>
                </c:pt>
                <c:pt idx="3">
                  <c:v>967328023000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2B-4F30-B66B-F11D65447A3F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282318000000</c:v>
                </c:pt>
                <c:pt idx="1">
                  <c:v>10123100000</c:v>
                </c:pt>
                <c:pt idx="2">
                  <c:v>15766300000</c:v>
                </c:pt>
                <c:pt idx="3">
                  <c:v>308207400000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2B-4F30-B66B-F11D65447A3F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2B-4F30-B66B-F11D65447A3F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48359500000</c:v>
                </c:pt>
                <c:pt idx="1">
                  <c:v>11366000</c:v>
                </c:pt>
                <c:pt idx="2">
                  <c:v>102142000</c:v>
                </c:pt>
                <c:pt idx="3">
                  <c:v>48473008000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F2B-4F30-B66B-F11D65447A3F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63880439300</c:v>
                </c:pt>
                <c:pt idx="1">
                  <c:v>419506850</c:v>
                </c:pt>
                <c:pt idx="2">
                  <c:v>485485660</c:v>
                </c:pt>
                <c:pt idx="3">
                  <c:v>64785431810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F2B-4F30-B66B-F11D65447A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: concs</a:t>
            </a:r>
            <a:r>
              <a:rPr lang="en-US" baseline="0"/>
              <a:t> at 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293011431290</c:v>
                </c:pt>
                <c:pt idx="1">
                  <c:v>5068736840000</c:v>
                </c:pt>
                <c:pt idx="2">
                  <c:v>631182078200</c:v>
                </c:pt>
                <c:pt idx="3">
                  <c:v>5992930349490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7C-4A05-A804-66C1F396EC58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729163600000</c:v>
                </c:pt>
                <c:pt idx="1">
                  <c:v>1346159600000</c:v>
                </c:pt>
                <c:pt idx="2">
                  <c:v>699577700000</c:v>
                </c:pt>
                <c:pt idx="3">
                  <c:v>2774900900000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7C-4A05-A804-66C1F396EC58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390522000000</c:v>
                </c:pt>
                <c:pt idx="1">
                  <c:v>40392200000</c:v>
                </c:pt>
                <c:pt idx="2">
                  <c:v>118983000000</c:v>
                </c:pt>
                <c:pt idx="3">
                  <c:v>549897200000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7C-4A05-A804-66C1F396EC58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C7C-4A05-A804-66C1F396EC58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97850700000</c:v>
                </c:pt>
                <c:pt idx="1">
                  <c:v>66343600</c:v>
                </c:pt>
                <c:pt idx="2">
                  <c:v>209429000</c:v>
                </c:pt>
                <c:pt idx="3">
                  <c:v>98126472600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C7C-4A05-A804-66C1F396EC58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69756602000</c:v>
                </c:pt>
                <c:pt idx="1">
                  <c:v>1096374100</c:v>
                </c:pt>
                <c:pt idx="2">
                  <c:v>1052081830</c:v>
                </c:pt>
                <c:pt idx="3">
                  <c:v>71905057930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C7C-4A05-A804-66C1F396EC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773394376057045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279191019916</c:v>
                </c:pt>
                <c:pt idx="1">
                  <c:v>1575327104876</c:v>
                </c:pt>
                <c:pt idx="2">
                  <c:v>23818824573.799999</c:v>
                </c:pt>
                <c:pt idx="3">
                  <c:v>1878336949365.8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AA-45B6-A0D5-FC87B95F9D0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554292000000</c:v>
                </c:pt>
                <c:pt idx="1">
                  <c:v>295066080000</c:v>
                </c:pt>
                <c:pt idx="2">
                  <c:v>36757966000</c:v>
                </c:pt>
                <c:pt idx="3">
                  <c:v>886116046000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2AA-45B6-A0D5-FC87B95F9D0C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480230600000</c:v>
                </c:pt>
                <c:pt idx="1">
                  <c:v>14324070000</c:v>
                </c:pt>
                <c:pt idx="2">
                  <c:v>26518170000</c:v>
                </c:pt>
                <c:pt idx="3">
                  <c:v>521072840000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2AA-45B6-A0D5-FC87B95F9D0C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2AA-45B6-A0D5-FC87B95F9D0C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49511400000</c:v>
                </c:pt>
                <c:pt idx="1">
                  <c:v>9680390</c:v>
                </c:pt>
                <c:pt idx="2">
                  <c:v>104444000</c:v>
                </c:pt>
                <c:pt idx="3">
                  <c:v>49625524390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2AA-45B6-A0D5-FC87B95F9D0C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90464863000</c:v>
                </c:pt>
                <c:pt idx="1">
                  <c:v>182817836</c:v>
                </c:pt>
                <c:pt idx="2">
                  <c:v>392211040</c:v>
                </c:pt>
                <c:pt idx="3">
                  <c:v>91039891876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2AA-45B6-A0D5-FC87B95F9D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2g DHF : @6</a:t>
            </a:r>
            <a:r>
              <a:rPr lang="en-US" baseline="0"/>
              <a:t>0m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395638198838.2995</c:v>
                </c:pt>
                <c:pt idx="1">
                  <c:v>8749578208615.2832</c:v>
                </c:pt>
                <c:pt idx="2">
                  <c:v>1702737060050.5889</c:v>
                </c:pt>
                <c:pt idx="3">
                  <c:v>10847953467504.18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11-4379-A03C-1FD71F6C7F43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815128520613</c:v>
                </c:pt>
                <c:pt idx="1">
                  <c:v>1701701923000</c:v>
                </c:pt>
                <c:pt idx="2">
                  <c:v>777520039670</c:v>
                </c:pt>
                <c:pt idx="3">
                  <c:v>3294350483283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11-4379-A03C-1FD71F6C7F43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183323810198.3335</c:v>
                </c:pt>
                <c:pt idx="1">
                  <c:v>953142384577.17407</c:v>
                </c:pt>
                <c:pt idx="2">
                  <c:v>137437323159.20435</c:v>
                </c:pt>
                <c:pt idx="3">
                  <c:v>1273903517934.7148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11-4379-A03C-1FD71F6C7F43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57812691900</c:v>
                </c:pt>
                <c:pt idx="1">
                  <c:v>42975920080</c:v>
                </c:pt>
                <c:pt idx="2">
                  <c:v>30059952310</c:v>
                </c:pt>
                <c:pt idx="3">
                  <c:v>130848564290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11-4379-A03C-1FD71F6C7F43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807378000</c:v>
                </c:pt>
                <c:pt idx="1">
                  <c:v>88809200</c:v>
                </c:pt>
                <c:pt idx="2">
                  <c:v>245748600</c:v>
                </c:pt>
                <c:pt idx="3">
                  <c:v>1141935800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411-4379-A03C-1FD71F6C7F43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905850.3</c:v>
                </c:pt>
                <c:pt idx="1">
                  <c:v>2387.4169999999999</c:v>
                </c:pt>
                <c:pt idx="2">
                  <c:v>7130.4</c:v>
                </c:pt>
                <c:pt idx="3">
                  <c:v>915368.11699999997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411-4379-A03C-1FD71F6C7F43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1439055206488.7559</c:v>
                </c:pt>
                <c:pt idx="1">
                  <c:v>371818022120.58691</c:v>
                </c:pt>
                <c:pt idx="2">
                  <c:v>168954861323.0867</c:v>
                </c:pt>
                <c:pt idx="3">
                  <c:v>1979828089932.4265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411-4379-A03C-1FD71F6C7F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decan-4-nitrate : concs</a:t>
            </a:r>
            <a:r>
              <a:rPr lang="en-US" baseline="0"/>
              <a:t> at 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288751387949.5</c:v>
                </c:pt>
                <c:pt idx="1">
                  <c:v>5380514750900</c:v>
                </c:pt>
                <c:pt idx="2">
                  <c:v>620755984690</c:v>
                </c:pt>
                <c:pt idx="3">
                  <c:v>6290022123539.5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69-479E-9A6C-D5B3883C0A5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793523800000</c:v>
                </c:pt>
                <c:pt idx="1">
                  <c:v>1401369200000</c:v>
                </c:pt>
                <c:pt idx="2">
                  <c:v>760957200000</c:v>
                </c:pt>
                <c:pt idx="3">
                  <c:v>2955850200000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69-479E-9A6C-D5B3883C0A50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1181758000000</c:v>
                </c:pt>
                <c:pt idx="1">
                  <c:v>116923800000</c:v>
                </c:pt>
                <c:pt idx="2">
                  <c:v>359597300000</c:v>
                </c:pt>
                <c:pt idx="3">
                  <c:v>1658279100000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69-479E-9A6C-D5B3883C0A50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69-479E-9A6C-D5B3883C0A50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149951000000</c:v>
                </c:pt>
                <c:pt idx="1">
                  <c:v>97253600</c:v>
                </c:pt>
                <c:pt idx="2">
                  <c:v>320940000</c:v>
                </c:pt>
                <c:pt idx="3">
                  <c:v>150369193600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69-479E-9A6C-D5B3883C0A50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266538264000</c:v>
                </c:pt>
                <c:pt idx="1">
                  <c:v>1072479950</c:v>
                </c:pt>
                <c:pt idx="2">
                  <c:v>1752533500</c:v>
                </c:pt>
                <c:pt idx="3">
                  <c:v>269363277450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C69-479E-9A6C-D5B3883C0A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773394376057045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256458097399</c:v>
                </c:pt>
                <c:pt idx="1">
                  <c:v>1353165510100</c:v>
                </c:pt>
                <c:pt idx="2">
                  <c:v>19843248909.400002</c:v>
                </c:pt>
                <c:pt idx="3">
                  <c:v>1629466856408.3999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2B-4B8B-84A6-94E03A96D439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595032400000</c:v>
                </c:pt>
                <c:pt idx="1">
                  <c:v>282747020000</c:v>
                </c:pt>
                <c:pt idx="2">
                  <c:v>36548058000</c:v>
                </c:pt>
                <c:pt idx="3">
                  <c:v>914327478000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2B-4B8B-84A6-94E03A96D439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654542000000</c:v>
                </c:pt>
                <c:pt idx="1">
                  <c:v>17427850000</c:v>
                </c:pt>
                <c:pt idx="2">
                  <c:v>36067000000</c:v>
                </c:pt>
                <c:pt idx="3">
                  <c:v>708036850000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02B-4B8B-84A6-94E03A96D439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02B-4B8B-84A6-94E03A96D439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48205600000</c:v>
                </c:pt>
                <c:pt idx="1">
                  <c:v>8413620</c:v>
                </c:pt>
                <c:pt idx="2">
                  <c:v>101810000</c:v>
                </c:pt>
                <c:pt idx="3">
                  <c:v>48315823620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02B-4B8B-84A6-94E03A96D439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52241708000</c:v>
                </c:pt>
                <c:pt idx="1">
                  <c:v>39526513</c:v>
                </c:pt>
                <c:pt idx="2">
                  <c:v>218688580</c:v>
                </c:pt>
                <c:pt idx="3">
                  <c:v>52499923093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02B-4B8B-84A6-94E03A96D4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: 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0.22813532651455548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272167556361.60001</c:v>
                </c:pt>
                <c:pt idx="1">
                  <c:v>4091467510000</c:v>
                </c:pt>
                <c:pt idx="2">
                  <c:v>586550257190</c:v>
                </c:pt>
                <c:pt idx="3">
                  <c:v>4950185323551.5996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9E-4428-BDC5-1AB98ECE82D8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791602700000</c:v>
                </c:pt>
                <c:pt idx="1">
                  <c:v>1073701100000</c:v>
                </c:pt>
                <c:pt idx="2">
                  <c:v>757523800000</c:v>
                </c:pt>
                <c:pt idx="3">
                  <c:v>2622827600000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9E-4428-BDC5-1AB98ECE82D8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935253000000</c:v>
                </c:pt>
                <c:pt idx="1">
                  <c:v>71070400000</c:v>
                </c:pt>
                <c:pt idx="2">
                  <c:v>284975000000</c:v>
                </c:pt>
                <c:pt idx="3">
                  <c:v>1291298400000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9E-4428-BDC5-1AB98ECE82D8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A9E-4428-BDC5-1AB98ECE82D8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99874600000</c:v>
                </c:pt>
                <c:pt idx="1">
                  <c:v>49750500</c:v>
                </c:pt>
                <c:pt idx="2">
                  <c:v>213761000</c:v>
                </c:pt>
                <c:pt idx="3">
                  <c:v>100138111500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A9E-4428-BDC5-1AB98ECE82D8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55392375600</c:v>
                </c:pt>
                <c:pt idx="1">
                  <c:v>106956288</c:v>
                </c:pt>
                <c:pt idx="2">
                  <c:v>293144290</c:v>
                </c:pt>
                <c:pt idx="3">
                  <c:v>55792476178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A9E-4428-BDC5-1AB98ECE82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300258058992</c:v>
                </c:pt>
                <c:pt idx="1">
                  <c:v>2908592884000</c:v>
                </c:pt>
                <c:pt idx="2">
                  <c:v>25658959991.600002</c:v>
                </c:pt>
                <c:pt idx="3">
                  <c:v>3234509902983.6001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CD-4A03-A873-EB71DDD326F0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609361600000</c:v>
                </c:pt>
                <c:pt idx="1">
                  <c:v>570797090000</c:v>
                </c:pt>
                <c:pt idx="2">
                  <c:v>40423717000</c:v>
                </c:pt>
                <c:pt idx="3">
                  <c:v>1220582407000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CD-4A03-A873-EB71DDD326F0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127491000000</c:v>
                </c:pt>
                <c:pt idx="1">
                  <c:v>16612100000</c:v>
                </c:pt>
                <c:pt idx="2">
                  <c:v>8154160000</c:v>
                </c:pt>
                <c:pt idx="3">
                  <c:v>152257260000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CD-4A03-A873-EB71DDD326F0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8CD-4A03-A873-EB71DDD326F0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2557.35</c:v>
                </c:pt>
                <c:pt idx="1">
                  <c:v>2.18364</c:v>
                </c:pt>
                <c:pt idx="2">
                  <c:v>11.954499999999999</c:v>
                </c:pt>
                <c:pt idx="3">
                  <c:v>2571.4881399999999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CD-4A03-A873-EB71DDD326F0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8CD-4A03-A873-EB71DDD326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: 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8.3367427222659315E-2"/>
          <c:y val="9.259259259259258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305677478014.30005</c:v>
                </c:pt>
                <c:pt idx="1">
                  <c:v>8195320636000</c:v>
                </c:pt>
                <c:pt idx="2">
                  <c:v>655099156825</c:v>
                </c:pt>
                <c:pt idx="3">
                  <c:v>9156097270839.3008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12-4F6F-A069-1C33982A2CDE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720326200000</c:v>
                </c:pt>
                <c:pt idx="1">
                  <c:v>1854685000000</c:v>
                </c:pt>
                <c:pt idx="2">
                  <c:v>691382700000</c:v>
                </c:pt>
                <c:pt idx="3">
                  <c:v>3266393900000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12-4F6F-A069-1C33982A2CDE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118143000000</c:v>
                </c:pt>
                <c:pt idx="1">
                  <c:v>42316200000</c:v>
                </c:pt>
                <c:pt idx="2">
                  <c:v>51695600000</c:v>
                </c:pt>
                <c:pt idx="3">
                  <c:v>212154800000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12-4F6F-A069-1C33982A2CDE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A12-4F6F-A069-1C33982A2CDE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993628</c:v>
                </c:pt>
                <c:pt idx="1">
                  <c:v>2278.63</c:v>
                </c:pt>
                <c:pt idx="2">
                  <c:v>5267.57</c:v>
                </c:pt>
                <c:pt idx="3">
                  <c:v>1001174.2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A12-4F6F-A069-1C33982A2CDE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A12-4F6F-A069-1C33982A2C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2573743781633903"/>
          <c:y val="0.11768336249635462"/>
          <c:w val="0.16930583519703626"/>
          <c:h val="0.677086614173228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7.9763841478902475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302272020123.20001</c:v>
                </c:pt>
                <c:pt idx="1">
                  <c:v>2983630164000</c:v>
                </c:pt>
                <c:pt idx="2">
                  <c:v>27953450685.190002</c:v>
                </c:pt>
                <c:pt idx="3">
                  <c:v>3313855634808.3896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3D-40A1-B2D1-C67303C2DE1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602328200000</c:v>
                </c:pt>
                <c:pt idx="1">
                  <c:v>570797090000</c:v>
                </c:pt>
                <c:pt idx="2">
                  <c:v>42459267000</c:v>
                </c:pt>
                <c:pt idx="3">
                  <c:v>1215584557000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3D-40A1-B2D1-C67303C2DE1A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192955000000</c:v>
                </c:pt>
                <c:pt idx="1">
                  <c:v>16612100000</c:v>
                </c:pt>
                <c:pt idx="2">
                  <c:v>11452500000</c:v>
                </c:pt>
                <c:pt idx="3">
                  <c:v>221019600000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3D-40A1-B2D1-C67303C2DE1A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3D-40A1-B2D1-C67303C2DE1A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43D-40A1-B2D1-C67303C2DE1A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43D-40A1-B2D1-C67303C2DE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: 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6.1337529504327283E-2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304501114948.60004</c:v>
                </c:pt>
                <c:pt idx="1">
                  <c:v>8416441172000</c:v>
                </c:pt>
                <c:pt idx="2">
                  <c:v>653806938268</c:v>
                </c:pt>
                <c:pt idx="3">
                  <c:v>9374749225216.5996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C5-4861-83AE-4A4B0776606B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774018600000</c:v>
                </c:pt>
                <c:pt idx="1">
                  <c:v>1854685000000</c:v>
                </c:pt>
                <c:pt idx="2">
                  <c:v>743445200000</c:v>
                </c:pt>
                <c:pt idx="3">
                  <c:v>3372148800000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C5-4861-83AE-4A4B0776606B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372545000000</c:v>
                </c:pt>
                <c:pt idx="1">
                  <c:v>42316200000</c:v>
                </c:pt>
                <c:pt idx="2">
                  <c:v>163042000000</c:v>
                </c:pt>
                <c:pt idx="3">
                  <c:v>577903200000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C5-4861-83AE-4A4B0776606B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1C5-4861-83AE-4A4B0776606B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1C5-4861-83AE-4A4B0776606B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1C5-4861-83AE-4A4B077660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6035584851657508"/>
          <c:y val="0.1686092884222806"/>
          <c:w val="0.17245296344251226"/>
          <c:h val="0.635419947506561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1g DHF : @6</a:t>
            </a:r>
            <a:r>
              <a:rPr lang="en-US" baseline="0"/>
              <a:t>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297536357190.30017</c:v>
                </c:pt>
                <c:pt idx="1">
                  <c:v>2381665844308.5474</c:v>
                </c:pt>
                <c:pt idx="2">
                  <c:v>24046678929.330597</c:v>
                </c:pt>
                <c:pt idx="3">
                  <c:v>2703248880428.1802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C2-493B-A048-7EC97D9BA917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567032590000</c:v>
                </c:pt>
                <c:pt idx="1">
                  <c:v>432635260000</c:v>
                </c:pt>
                <c:pt idx="2">
                  <c:v>35971553000</c:v>
                </c:pt>
                <c:pt idx="3">
                  <c:v>1035639403000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C2-493B-A048-7EC97D9BA917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analysis'!$D$5:$G$5</c:f>
              <c:numCache>
                <c:formatCode>0.00E+00</c:formatCode>
                <c:ptCount val="4"/>
                <c:pt idx="0">
                  <c:v>39710157152.993423</c:v>
                </c:pt>
                <c:pt idx="1">
                  <c:v>3251066068.229979</c:v>
                </c:pt>
                <c:pt idx="2">
                  <c:v>2494032859.931181</c:v>
                </c:pt>
                <c:pt idx="3">
                  <c:v>45455256081.154594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C2-493B-A048-7EC97D9BA917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118421000000.56702</c:v>
                </c:pt>
                <c:pt idx="1">
                  <c:v>12569800000.024239</c:v>
                </c:pt>
                <c:pt idx="2">
                  <c:v>7063110000.0278645</c:v>
                </c:pt>
                <c:pt idx="3">
                  <c:v>138053910000.61911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4C2-493B-A048-7EC97D9BA917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20358.887999999999</c:v>
                </c:pt>
                <c:pt idx="1">
                  <c:v>909.4362000000001</c:v>
                </c:pt>
                <c:pt idx="2">
                  <c:v>1078.9675999999999</c:v>
                </c:pt>
                <c:pt idx="3">
                  <c:v>22347.291799999999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C2-493B-A048-7EC97D9BA917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1381.09</c:v>
                </c:pt>
                <c:pt idx="1">
                  <c:v>0.96080299999999996</c:v>
                </c:pt>
                <c:pt idx="2">
                  <c:v>6.4323300000000003</c:v>
                </c:pt>
                <c:pt idx="3">
                  <c:v>1388.483133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4C2-493B-A048-7EC97D9BA917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analysis'!$D$10:$G$10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4C2-493B-A048-7EC97D9BA9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5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1g</a:t>
            </a:r>
            <a:r>
              <a:rPr lang="en-US" baseline="0"/>
              <a:t> DHF</a:t>
            </a:r>
            <a:r>
              <a:rPr lang="en-US"/>
              <a:t> : @</a:t>
            </a:r>
            <a:r>
              <a:rPr lang="en-US" baseline="0"/>
              <a:t>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72321835269.412994</c:v>
                </c:pt>
                <c:pt idx="1">
                  <c:v>1555870886135.2361</c:v>
                </c:pt>
                <c:pt idx="2">
                  <c:v>119225599618.18973</c:v>
                </c:pt>
                <c:pt idx="3">
                  <c:v>1747418321022.8386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B6-40DB-A5C6-D733AF9DE695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1195305800000</c:v>
                </c:pt>
                <c:pt idx="1">
                  <c:v>778434900000</c:v>
                </c:pt>
                <c:pt idx="2">
                  <c:v>1118026400000</c:v>
                </c:pt>
                <c:pt idx="3">
                  <c:v>3091767100000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B6-40DB-A5C6-D733AF9DE695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'pathway analysis'!$I$5:$L$5</c:f>
              <c:numCache>
                <c:formatCode>0.00E+00</c:formatCode>
                <c:ptCount val="4"/>
                <c:pt idx="0">
                  <c:v>585822560135.75781</c:v>
                </c:pt>
                <c:pt idx="1">
                  <c:v>42958867922.264175</c:v>
                </c:pt>
                <c:pt idx="2">
                  <c:v>175483285948.86139</c:v>
                </c:pt>
                <c:pt idx="3">
                  <c:v>804264714006.88318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7B6-40DB-A5C6-D733AF9DE695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56294400000.930519</c:v>
                </c:pt>
                <c:pt idx="1">
                  <c:v>5099810000.0339499</c:v>
                </c:pt>
                <c:pt idx="2">
                  <c:v>20548300000.247772</c:v>
                </c:pt>
                <c:pt idx="3">
                  <c:v>81942510001.212234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7B6-40DB-A5C6-D733AF9DE695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27529.839000000004</c:v>
                </c:pt>
                <c:pt idx="1">
                  <c:v>1029.5387000000001</c:v>
                </c:pt>
                <c:pt idx="2">
                  <c:v>8474.9449999999997</c:v>
                </c:pt>
                <c:pt idx="3">
                  <c:v>37034.322699999997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7B6-40DB-A5C6-D733AF9DE695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650792</c:v>
                </c:pt>
                <c:pt idx="1">
                  <c:v>386.46499999999997</c:v>
                </c:pt>
                <c:pt idx="2">
                  <c:v>3456.54</c:v>
                </c:pt>
                <c:pt idx="3">
                  <c:v>654635.005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7B6-40DB-A5C6-D733AF9DE695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7B6-40DB-A5C6-D733AF9DE6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6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2g DHF : @6</a:t>
            </a:r>
            <a:r>
              <a:rPr lang="en-US" baseline="0"/>
              <a:t>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332530567287.15674</c:v>
                </c:pt>
                <c:pt idx="1">
                  <c:v>3036104606943.8154</c:v>
                </c:pt>
                <c:pt idx="2">
                  <c:v>28515930421.751022</c:v>
                </c:pt>
                <c:pt idx="3">
                  <c:v>3397151104652.7202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3F-4279-9E2C-02674DC5F93F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558352292942</c:v>
                </c:pt>
                <c:pt idx="1">
                  <c:v>462202775600</c:v>
                </c:pt>
                <c:pt idx="2">
                  <c:v>35715340205</c:v>
                </c:pt>
                <c:pt idx="3">
                  <c:v>1056270408747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3F-4279-9E2C-02674DC5F93F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17571534321.081688</c:v>
                </c:pt>
                <c:pt idx="1">
                  <c:v>8305526084.9383926</c:v>
                </c:pt>
                <c:pt idx="2">
                  <c:v>2419238535.7543983</c:v>
                </c:pt>
                <c:pt idx="3">
                  <c:v>28296298941.774471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3F-4279-9E2C-02674DC5F93F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119936768095</c:v>
                </c:pt>
                <c:pt idx="1">
                  <c:v>15012135218.799999</c:v>
                </c:pt>
                <c:pt idx="2">
                  <c:v>7127612896.8000002</c:v>
                </c:pt>
                <c:pt idx="3">
                  <c:v>142076516210.60001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93F-4279-9E2C-02674DC5F93F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165132100</c:v>
                </c:pt>
                <c:pt idx="1">
                  <c:v>7474430</c:v>
                </c:pt>
                <c:pt idx="2">
                  <c:v>6480440</c:v>
                </c:pt>
                <c:pt idx="3">
                  <c:v>179086970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93F-4279-9E2C-02674DC5F93F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1446.3697</c:v>
                </c:pt>
                <c:pt idx="1">
                  <c:v>1.191181</c:v>
                </c:pt>
                <c:pt idx="2">
                  <c:v>6.9340960000000003</c:v>
                </c:pt>
                <c:pt idx="3">
                  <c:v>1454.4949769999998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93F-4279-9E2C-02674DC5F93F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analysis'!$D$10:$G$10</c:f>
              <c:numCache>
                <c:formatCode>0.00E+00</c:formatCode>
                <c:ptCount val="4"/>
                <c:pt idx="0">
                  <c:v>118443745169.20216</c:v>
                </c:pt>
                <c:pt idx="1">
                  <c:v>6697002788.4950104</c:v>
                </c:pt>
                <c:pt idx="2">
                  <c:v>951873988.95458591</c:v>
                </c:pt>
                <c:pt idx="3">
                  <c:v>126092621946.65204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93F-4279-9E2C-02674DC5F9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decan-2-nitrate 2g DHF : @6</a:t>
            </a:r>
            <a:r>
              <a:rPr lang="en-US" baseline="0"/>
              <a:t>0m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945012592502.55798</c:v>
                </c:pt>
                <c:pt idx="1">
                  <c:v>5571534000957.96</c:v>
                </c:pt>
                <c:pt idx="2">
                  <c:v>1224521880726.6948</c:v>
                </c:pt>
                <c:pt idx="3">
                  <c:v>7741068474187.2139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AD-48F8-A4B9-1DF9D0CAF2E5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828902250540</c:v>
                </c:pt>
                <c:pt idx="1">
                  <c:v>1425320207000</c:v>
                </c:pt>
                <c:pt idx="2">
                  <c:v>791337267600</c:v>
                </c:pt>
                <c:pt idx="3">
                  <c:v>3045559725140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AD-48F8-A4B9-1DF9D0CAF2E5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101822215422.48907</c:v>
                </c:pt>
                <c:pt idx="1">
                  <c:v>674301255566.86572</c:v>
                </c:pt>
                <c:pt idx="2">
                  <c:v>106729785943.64857</c:v>
                </c:pt>
                <c:pt idx="3">
                  <c:v>882853256933.00342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AD-48F8-A4B9-1DF9D0CAF2E5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186941611100</c:v>
                </c:pt>
                <c:pt idx="1">
                  <c:v>16767328050</c:v>
                </c:pt>
                <c:pt idx="2">
                  <c:v>49698424900</c:v>
                </c:pt>
                <c:pt idx="3">
                  <c:v>253407364050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AD-48F8-A4B9-1DF9D0CAF2E5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3303903762.8099999</c:v>
                </c:pt>
                <c:pt idx="1">
                  <c:v>297933563.63300002</c:v>
                </c:pt>
                <c:pt idx="2">
                  <c:v>1005404775.3590001</c:v>
                </c:pt>
                <c:pt idx="3">
                  <c:v>4607242101.802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7AD-48F8-A4B9-1DF9D0CAF2E5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4264290</c:v>
                </c:pt>
                <c:pt idx="1">
                  <c:v>2507.1999999999998</c:v>
                </c:pt>
                <c:pt idx="2">
                  <c:v>9124.81</c:v>
                </c:pt>
                <c:pt idx="3">
                  <c:v>4275922.01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7AD-48F8-A4B9-1DF9D0CAF2E5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1436318395388.9771</c:v>
                </c:pt>
                <c:pt idx="1">
                  <c:v>315088511768.4483</c:v>
                </c:pt>
                <c:pt idx="2">
                  <c:v>157098438766.26321</c:v>
                </c:pt>
                <c:pt idx="3">
                  <c:v>1908505345923.6887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7AD-48F8-A4B9-1DF9D0CAF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decan-1-nitrate 2g DHF : @6</a:t>
            </a:r>
            <a:r>
              <a:rPr lang="en-US" baseline="0"/>
              <a:t>0m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395638198838.2995</c:v>
                </c:pt>
                <c:pt idx="1">
                  <c:v>8749578208615.2832</c:v>
                </c:pt>
                <c:pt idx="2">
                  <c:v>1702737060050.5889</c:v>
                </c:pt>
                <c:pt idx="3">
                  <c:v>10847953467504.18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11-4379-A03C-1FD71F6C7F43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815128520613</c:v>
                </c:pt>
                <c:pt idx="1">
                  <c:v>1701701923000</c:v>
                </c:pt>
                <c:pt idx="2">
                  <c:v>777520039670</c:v>
                </c:pt>
                <c:pt idx="3">
                  <c:v>3294350483283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11-4379-A03C-1FD71F6C7F43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183323810198.3335</c:v>
                </c:pt>
                <c:pt idx="1">
                  <c:v>953142384577.17407</c:v>
                </c:pt>
                <c:pt idx="2">
                  <c:v>137437323159.20435</c:v>
                </c:pt>
                <c:pt idx="3">
                  <c:v>1273903517934.7148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11-4379-A03C-1FD71F6C7F43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57812691900</c:v>
                </c:pt>
                <c:pt idx="1">
                  <c:v>42975920080</c:v>
                </c:pt>
                <c:pt idx="2">
                  <c:v>30059952310</c:v>
                </c:pt>
                <c:pt idx="3">
                  <c:v>130848564290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11-4379-A03C-1FD71F6C7F43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807378000</c:v>
                </c:pt>
                <c:pt idx="1">
                  <c:v>88809200</c:v>
                </c:pt>
                <c:pt idx="2">
                  <c:v>245748600</c:v>
                </c:pt>
                <c:pt idx="3">
                  <c:v>1141935800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411-4379-A03C-1FD71F6C7F43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905850.3</c:v>
                </c:pt>
                <c:pt idx="1">
                  <c:v>2387.4169999999999</c:v>
                </c:pt>
                <c:pt idx="2">
                  <c:v>7130.4</c:v>
                </c:pt>
                <c:pt idx="3">
                  <c:v>915368.11699999997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411-4379-A03C-1FD71F6C7F43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1439055206488.7559</c:v>
                </c:pt>
                <c:pt idx="1">
                  <c:v>371818022120.58691</c:v>
                </c:pt>
                <c:pt idx="2">
                  <c:v>168954861323.0867</c:v>
                </c:pt>
                <c:pt idx="3">
                  <c:v>1979828089932.4265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411-4379-A03C-1FD71F6C7F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6.4028200251522463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299828139757.09998</c:v>
                </c:pt>
                <c:pt idx="1">
                  <c:v>2336103537140</c:v>
                </c:pt>
                <c:pt idx="2">
                  <c:v>24935144723.790001</c:v>
                </c:pt>
                <c:pt idx="3">
                  <c:v>2660866821620.8901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BD-485A-B831-7F01D9ECAB2B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597117500000</c:v>
                </c:pt>
                <c:pt idx="1">
                  <c:v>451204320000</c:v>
                </c:pt>
                <c:pt idx="2">
                  <c:v>38511471000</c:v>
                </c:pt>
                <c:pt idx="3">
                  <c:v>1086833291000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BD-485A-B831-7F01D9ECAB2B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276233000000</c:v>
                </c:pt>
                <c:pt idx="1">
                  <c:v>11694300000</c:v>
                </c:pt>
                <c:pt idx="2">
                  <c:v>15547300000</c:v>
                </c:pt>
                <c:pt idx="3">
                  <c:v>303474600000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4BD-485A-B831-7F01D9ECAB2B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CC99FF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4BD-485A-B831-7F01D9ECAB2B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11270.7</c:v>
                </c:pt>
                <c:pt idx="1">
                  <c:v>3.1274099999999998</c:v>
                </c:pt>
                <c:pt idx="2">
                  <c:v>22.8443</c:v>
                </c:pt>
                <c:pt idx="3">
                  <c:v>11296.671710000001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4BD-485A-B831-7F01D9ECAB2B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71573855000</c:v>
                </c:pt>
                <c:pt idx="1">
                  <c:v>281291166.89999998</c:v>
                </c:pt>
                <c:pt idx="2">
                  <c:v>227997244.09999999</c:v>
                </c:pt>
                <c:pt idx="3">
                  <c:v>72083143411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4BD-485A-B831-7F01D9ECAB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decan-2-nitrate</a:t>
            </a:r>
            <a:r>
              <a:rPr lang="en-US" baseline="0"/>
              <a:t> : </a:t>
            </a:r>
            <a:r>
              <a:rPr lang="en-US"/>
              <a:t>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7.6740033480066944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308380120980.40002</c:v>
                </c:pt>
                <c:pt idx="1">
                  <c:v>6788251297000</c:v>
                </c:pt>
                <c:pt idx="2">
                  <c:v>659912196325</c:v>
                </c:pt>
                <c:pt idx="3">
                  <c:v>7756543614305.4004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AA-4CEC-8860-550E122AEAB1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738364500000</c:v>
                </c:pt>
                <c:pt idx="1">
                  <c:v>1574042300000</c:v>
                </c:pt>
                <c:pt idx="2">
                  <c:v>707900000000</c:v>
                </c:pt>
                <c:pt idx="3">
                  <c:v>3020306800000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AA-4CEC-8860-550E122AEAB1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363739000000</c:v>
                </c:pt>
                <c:pt idx="1">
                  <c:v>43442800000</c:v>
                </c:pt>
                <c:pt idx="2">
                  <c:v>110734000000</c:v>
                </c:pt>
                <c:pt idx="3">
                  <c:v>517915800000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AA-4CEC-8860-550E122AEAB1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CC99FF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AA-4CEC-8860-550E122AEAB1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5355120</c:v>
                </c:pt>
                <c:pt idx="1">
                  <c:v>4192.5600000000004</c:v>
                </c:pt>
                <c:pt idx="2">
                  <c:v>11459.7</c:v>
                </c:pt>
                <c:pt idx="3">
                  <c:v>5370772.2599999998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AA-4CEC-8860-550E122AEAB1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96517809400</c:v>
                </c:pt>
                <c:pt idx="1">
                  <c:v>719970296.20000005</c:v>
                </c:pt>
                <c:pt idx="2">
                  <c:v>574322412</c:v>
                </c:pt>
                <c:pt idx="3">
                  <c:v>97812102108.199997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BAA-4CEC-8860-550E122AEA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678132556265113"/>
          <c:y val="0.1593500291630213"/>
          <c:w val="0.3300690681381363"/>
          <c:h val="0.542827354913969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decan-2-nitrate </a:t>
            </a:r>
            <a:r>
              <a:rPr lang="en-US" dirty="0" smtClean="0"/>
              <a:t>3g: </a:t>
            </a:r>
            <a:r>
              <a:rPr lang="en-US" dirty="0" err="1"/>
              <a:t>concs</a:t>
            </a:r>
            <a:r>
              <a:rPr lang="en-US" baseline="0" dirty="0"/>
              <a:t> at 60s</a:t>
            </a:r>
            <a:endParaRPr lang="en-US" dirty="0"/>
          </a:p>
        </c:rich>
      </c:tx>
      <c:layout>
        <c:manualLayout>
          <c:xMode val="edge"/>
          <c:yMode val="edge"/>
          <c:x val="5.773394376057045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300185387629.84998</c:v>
                </c:pt>
                <c:pt idx="1">
                  <c:v>2204113891914</c:v>
                </c:pt>
                <c:pt idx="2">
                  <c:v>26901236031.646999</c:v>
                </c:pt>
                <c:pt idx="3">
                  <c:v>2531200515575.4971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47-41A8-82CE-32AC56DEA8A7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583524000000</c:v>
                </c:pt>
                <c:pt idx="1">
                  <c:v>417867640000</c:v>
                </c:pt>
                <c:pt idx="2">
                  <c:v>40034066000</c:v>
                </c:pt>
                <c:pt idx="3">
                  <c:v>1041425706000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47-41A8-82CE-32AC56DEA8A7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330963000000</c:v>
                </c:pt>
                <c:pt idx="1">
                  <c:v>13279300000</c:v>
                </c:pt>
                <c:pt idx="2">
                  <c:v>18433800000</c:v>
                </c:pt>
                <c:pt idx="3">
                  <c:v>362676100000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47-41A8-82CE-32AC56DEA8A7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CC99FF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747-41A8-82CE-32AC56DEA8A7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8340.7999999999993</c:v>
                </c:pt>
                <c:pt idx="1">
                  <c:v>2.1935899999999999</c:v>
                </c:pt>
                <c:pt idx="2">
                  <c:v>16.958600000000001</c:v>
                </c:pt>
                <c:pt idx="3">
                  <c:v>8359.95219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47-41A8-82CE-32AC56DEA8A7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86763580000</c:v>
                </c:pt>
                <c:pt idx="1">
                  <c:v>347257303.89999998</c:v>
                </c:pt>
                <c:pt idx="2">
                  <c:v>316209689.19999999</c:v>
                </c:pt>
                <c:pt idx="3">
                  <c:v>87427046993.100006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747-41A8-82CE-32AC56DEA8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decan-2-nitrate</a:t>
            </a:r>
            <a:r>
              <a:rPr lang="en-US" baseline="0" dirty="0"/>
              <a:t> </a:t>
            </a:r>
            <a:r>
              <a:rPr lang="en-US" baseline="0" dirty="0" smtClean="0"/>
              <a:t>3g : </a:t>
            </a:r>
            <a:r>
              <a:rPr lang="en-US" dirty="0" err="1"/>
              <a:t>concs</a:t>
            </a:r>
            <a:r>
              <a:rPr lang="en-US" baseline="0" dirty="0"/>
              <a:t> at 60m</a:t>
            </a:r>
            <a:endParaRPr lang="en-US" dirty="0"/>
          </a:p>
        </c:rich>
      </c:tx>
      <c:layout>
        <c:manualLayout>
          <c:xMode val="edge"/>
          <c:yMode val="edge"/>
          <c:x val="8.1700787401574798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305193649489.29999</c:v>
                </c:pt>
                <c:pt idx="1">
                  <c:v>7204515921000</c:v>
                </c:pt>
                <c:pt idx="2">
                  <c:v>655052771270</c:v>
                </c:pt>
                <c:pt idx="3">
                  <c:v>8164762341759.2998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E7-4792-BC8A-B01338B0D601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784468300000</c:v>
                </c:pt>
                <c:pt idx="1">
                  <c:v>1809809000000</c:v>
                </c:pt>
                <c:pt idx="2">
                  <c:v>752961400000</c:v>
                </c:pt>
                <c:pt idx="3">
                  <c:v>3347238700000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E7-4792-BC8A-B01338B0D601}"/>
            </c:ext>
          </c:extLst>
        </c:ser>
        <c:ser>
          <c:idx val="2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772042000000</c:v>
                </c:pt>
                <c:pt idx="1">
                  <c:v>99788700000</c:v>
                </c:pt>
                <c:pt idx="2">
                  <c:v>234981000000</c:v>
                </c:pt>
                <c:pt idx="3">
                  <c:v>1106811700000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E7-4792-BC8A-B01338B0D601}"/>
            </c:ext>
          </c:extLst>
        </c:ser>
        <c:ser>
          <c:idx val="3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CC99FF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3E7-4792-BC8A-B01338B0D601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4966950</c:v>
                </c:pt>
                <c:pt idx="1">
                  <c:v>4208.3599999999997</c:v>
                </c:pt>
                <c:pt idx="2">
                  <c:v>10630.7</c:v>
                </c:pt>
                <c:pt idx="3">
                  <c:v>4981789.0600000005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3E7-4792-BC8A-B01338B0D601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234477123000</c:v>
                </c:pt>
                <c:pt idx="1">
                  <c:v>1694931661.8</c:v>
                </c:pt>
                <c:pt idx="2">
                  <c:v>2147688321</c:v>
                </c:pt>
                <c:pt idx="3">
                  <c:v>238319742982.79999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3E7-4792-BC8A-B01338B0D6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decan-2-nitrate 1g DHF : @6</a:t>
            </a:r>
            <a:r>
              <a:rPr lang="en-US" baseline="0"/>
              <a:t>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293684734895.62006</c:v>
                </c:pt>
                <c:pt idx="1">
                  <c:v>1875596641874.1448</c:v>
                </c:pt>
                <c:pt idx="2">
                  <c:v>23003328316.438499</c:v>
                </c:pt>
                <c:pt idx="3">
                  <c:v>2192284705086.2036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F8-46C8-9022-EB9F1B885C62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548595100000</c:v>
                </c:pt>
                <c:pt idx="1">
                  <c:v>337145620000</c:v>
                </c:pt>
                <c:pt idx="2">
                  <c:v>33871743000</c:v>
                </c:pt>
                <c:pt idx="3">
                  <c:v>919612463000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1F8-46C8-9022-EB9F1B885C62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13777622315.319229</c:v>
                </c:pt>
                <c:pt idx="1">
                  <c:v>1300147989.4461534</c:v>
                </c:pt>
                <c:pt idx="2">
                  <c:v>1260387568.1291828</c:v>
                </c:pt>
                <c:pt idx="3">
                  <c:v>16338157872.894562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1F8-46C8-9022-EB9F1B885C62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245185000000.46649</c:v>
                </c:pt>
                <c:pt idx="1">
                  <c:v>8442870000.0160637</c:v>
                </c:pt>
                <c:pt idx="2">
                  <c:v>13032700000.022949</c:v>
                </c:pt>
                <c:pt idx="3">
                  <c:v>266660570000.50549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1F8-46C8-9022-EB9F1B885C62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16725.066999999999</c:v>
                </c:pt>
                <c:pt idx="1">
                  <c:v>605.2586</c:v>
                </c:pt>
                <c:pt idx="2">
                  <c:v>877.96889999999985</c:v>
                </c:pt>
                <c:pt idx="3">
                  <c:v>18208.2945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1F8-46C8-9022-EB9F1B885C62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5980.05</c:v>
                </c:pt>
                <c:pt idx="1">
                  <c:v>1.3497699999999999</c:v>
                </c:pt>
                <c:pt idx="2">
                  <c:v>12.1043</c:v>
                </c:pt>
                <c:pt idx="3">
                  <c:v>5993.50407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1F8-46C8-9022-EB9F1B885C62}"/>
            </c:ext>
          </c:extLst>
        </c:ser>
        <c:ser>
          <c:idx val="5"/>
          <c:order val="6"/>
          <c:tx>
            <c:strRef>
              <c:f>'G:\My Drive\Documents\GECKO\Ziemann\C10-alkylnitrates\[dec1nitr_1g_gaw_DHF_210720_ch2_W_N_210730.xlsx]pathway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'[1]pathway analysis'!$D$10:$G$10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1F8-46C8-9022-EB9F1B885C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45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decan-2-nitrate 1g</a:t>
            </a:r>
            <a:r>
              <a:rPr lang="en-US" baseline="0"/>
              <a:t> DHF</a:t>
            </a:r>
            <a:r>
              <a:rPr lang="en-US"/>
              <a:t> : @</a:t>
            </a:r>
            <a:r>
              <a:rPr lang="en-US" baseline="0"/>
              <a:t>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84338808890.799286</c:v>
                </c:pt>
                <c:pt idx="1">
                  <c:v>1365394488172.3884</c:v>
                </c:pt>
                <c:pt idx="2">
                  <c:v>141898782261.4704</c:v>
                </c:pt>
                <c:pt idx="3">
                  <c:v>1591632079324.6589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F4-4FC5-8134-A1689028086E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1144259000000</c:v>
                </c:pt>
                <c:pt idx="1">
                  <c:v>652160800000</c:v>
                </c:pt>
                <c:pt idx="2">
                  <c:v>1073674500000</c:v>
                </c:pt>
                <c:pt idx="3">
                  <c:v>2870094300000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F4-4FC5-8134-A1689028086E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210918566296.97498</c:v>
                </c:pt>
                <c:pt idx="1">
                  <c:v>17749113765.664715</c:v>
                </c:pt>
                <c:pt idx="2">
                  <c:v>90920615858.316116</c:v>
                </c:pt>
                <c:pt idx="3">
                  <c:v>319588295920.95563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F4-4FC5-8134-A1689028086E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198854000000.74817</c:v>
                </c:pt>
                <c:pt idx="1">
                  <c:v>6349410000.0238895</c:v>
                </c:pt>
                <c:pt idx="2">
                  <c:v>52763200000.199265</c:v>
                </c:pt>
                <c:pt idx="3">
                  <c:v>257966610000.97131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EF4-4FC5-8134-A1689028086E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23631.401000000002</c:v>
                </c:pt>
                <c:pt idx="1">
                  <c:v>774.82880000000011</c:v>
                </c:pt>
                <c:pt idx="2">
                  <c:v>7278.4809999999998</c:v>
                </c:pt>
                <c:pt idx="3">
                  <c:v>31684.710799999997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EF4-4FC5-8134-A1689028086E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3446560</c:v>
                </c:pt>
                <c:pt idx="1">
                  <c:v>721.37900000000002</c:v>
                </c:pt>
                <c:pt idx="2">
                  <c:v>7374.88</c:v>
                </c:pt>
                <c:pt idx="3">
                  <c:v>3454656.2590000001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EF4-4FC5-8134-A1689028086E}"/>
            </c:ext>
          </c:extLst>
        </c:ser>
        <c:ser>
          <c:idx val="5"/>
          <c:order val="6"/>
          <c:tx>
            <c:strRef>
              <c:f>'G:\My Drive\Documents\GECKO\Ziemann\C10-alkylnitrates\[dec1nitr_1g_gaw_DHF_210720_ch2_W_N_210730.xlsx]pathway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'[1]pathway analysis'!$I$10:$L$10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EF4-4FC5-8134-A168902808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decan-2-nitrate 2g DHF : @6</a:t>
            </a:r>
            <a:r>
              <a:rPr lang="en-US" baseline="0"/>
              <a:t>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361785218743.40515</c:v>
                </c:pt>
                <c:pt idx="1">
                  <c:v>2258808130478.2231</c:v>
                </c:pt>
                <c:pt idx="2">
                  <c:v>27209126458.408573</c:v>
                </c:pt>
                <c:pt idx="3">
                  <c:v>2647802475680.0371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61-4398-B74A-443D1228B1DB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542529454744</c:v>
                </c:pt>
                <c:pt idx="1">
                  <c:v>368585270700</c:v>
                </c:pt>
                <c:pt idx="2">
                  <c:v>33720022380.400002</c:v>
                </c:pt>
                <c:pt idx="3">
                  <c:v>944834747824.40002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61-4398-B74A-443D1228B1DB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7894340554.8352013</c:v>
                </c:pt>
                <c:pt idx="1">
                  <c:v>5287789888.014349</c:v>
                </c:pt>
                <c:pt idx="2">
                  <c:v>1722974679.3072402</c:v>
                </c:pt>
                <c:pt idx="3">
                  <c:v>14905105122.156799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61-4398-B74A-443D1228B1DB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245904327290</c:v>
                </c:pt>
                <c:pt idx="1">
                  <c:v>8881371820.7000008</c:v>
                </c:pt>
                <c:pt idx="2">
                  <c:v>13078211705.5</c:v>
                </c:pt>
                <c:pt idx="3">
                  <c:v>267863910816.20001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161-4398-B74A-443D1228B1DB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604598009.24870896</c:v>
                </c:pt>
                <c:pt idx="1">
                  <c:v>21955170.3740655</c:v>
                </c:pt>
                <c:pt idx="2">
                  <c:v>23205530.205605097</c:v>
                </c:pt>
                <c:pt idx="3">
                  <c:v>649758709.82837963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161-4398-B74A-443D1228B1DB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6156.2</c:v>
                </c:pt>
                <c:pt idx="1">
                  <c:v>1.4574100000000001</c:v>
                </c:pt>
                <c:pt idx="2">
                  <c:v>12.4566</c:v>
                </c:pt>
                <c:pt idx="3">
                  <c:v>6170.1140100000002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161-4398-B74A-443D1228B1DB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analysis'!$D$10:$G$10</c:f>
              <c:numCache>
                <c:formatCode>0.00E+00</c:formatCode>
                <c:ptCount val="4"/>
                <c:pt idx="0">
                  <c:v>164786674154.82904</c:v>
                </c:pt>
                <c:pt idx="1">
                  <c:v>2975838149.5981393</c:v>
                </c:pt>
                <c:pt idx="2">
                  <c:v>1111779700.9014955</c:v>
                </c:pt>
                <c:pt idx="3">
                  <c:v>168874292005.32864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161-4398-B74A-443D1228B1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decan-2-nitrate 2g DHF : @6</a:t>
            </a:r>
            <a:r>
              <a:rPr lang="en-US" baseline="0"/>
              <a:t>0m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945012592502.55798</c:v>
                </c:pt>
                <c:pt idx="1">
                  <c:v>5571534000957.96</c:v>
                </c:pt>
                <c:pt idx="2">
                  <c:v>1224521880726.6948</c:v>
                </c:pt>
                <c:pt idx="3">
                  <c:v>7741068474187.2139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02-4700-A42C-DED5742F048B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828902250540</c:v>
                </c:pt>
                <c:pt idx="1">
                  <c:v>1425320207000</c:v>
                </c:pt>
                <c:pt idx="2">
                  <c:v>791337267600</c:v>
                </c:pt>
                <c:pt idx="3">
                  <c:v>3045559725140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02-4700-A42C-DED5742F048B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101822215422.48907</c:v>
                </c:pt>
                <c:pt idx="1">
                  <c:v>674301255566.86572</c:v>
                </c:pt>
                <c:pt idx="2">
                  <c:v>106729785943.64857</c:v>
                </c:pt>
                <c:pt idx="3">
                  <c:v>882853256933.00342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02-4700-A42C-DED5742F048B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186941611100</c:v>
                </c:pt>
                <c:pt idx="1">
                  <c:v>16767328050</c:v>
                </c:pt>
                <c:pt idx="2">
                  <c:v>49698424900</c:v>
                </c:pt>
                <c:pt idx="3">
                  <c:v>253407364050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02-4700-A42C-DED5742F048B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3303903762.8099999</c:v>
                </c:pt>
                <c:pt idx="1">
                  <c:v>297933563.63300002</c:v>
                </c:pt>
                <c:pt idx="2">
                  <c:v>1005404775.3590001</c:v>
                </c:pt>
                <c:pt idx="3">
                  <c:v>4607242101.802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02-4700-A42C-DED5742F048B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4264290</c:v>
                </c:pt>
                <c:pt idx="1">
                  <c:v>2507.1999999999998</c:v>
                </c:pt>
                <c:pt idx="2">
                  <c:v>9124.81</c:v>
                </c:pt>
                <c:pt idx="3">
                  <c:v>4275922.01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902-4700-A42C-DED5742F048B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1436318395388.9771</c:v>
                </c:pt>
                <c:pt idx="1">
                  <c:v>315088511768.4483</c:v>
                </c:pt>
                <c:pt idx="2">
                  <c:v>157098438766.26321</c:v>
                </c:pt>
                <c:pt idx="3">
                  <c:v>1908505345923.6887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902-4700-A42C-DED5742F04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4.8292559024142437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286403172165.66003</c:v>
                </c:pt>
                <c:pt idx="1">
                  <c:v>1829349567289</c:v>
                </c:pt>
                <c:pt idx="2">
                  <c:v>24948189064.047001</c:v>
                </c:pt>
                <c:pt idx="3">
                  <c:v>2140700928518.707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FC-486C-A98D-E9A3F8423911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551333300000</c:v>
                </c:pt>
                <c:pt idx="1">
                  <c:v>332538580000</c:v>
                </c:pt>
                <c:pt idx="2">
                  <c:v>37041276000</c:v>
                </c:pt>
                <c:pt idx="3">
                  <c:v>920913156000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FC-486C-A98D-E9A3F8423911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335543000000</c:v>
                </c:pt>
                <c:pt idx="1">
                  <c:v>11339800000</c:v>
                </c:pt>
                <c:pt idx="2">
                  <c:v>18582000000</c:v>
                </c:pt>
                <c:pt idx="3">
                  <c:v>365464800000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FC-486C-A98D-E9A3F8423911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FC-486C-A98D-E9A3F8423911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49332600000</c:v>
                </c:pt>
                <c:pt idx="1">
                  <c:v>10928300</c:v>
                </c:pt>
                <c:pt idx="2">
                  <c:v>104072000</c:v>
                </c:pt>
                <c:pt idx="3">
                  <c:v>49447600300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2FC-486C-A98D-E9A3F8423911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171829369000</c:v>
                </c:pt>
                <c:pt idx="1">
                  <c:v>534444494.48000002</c:v>
                </c:pt>
                <c:pt idx="2">
                  <c:v>677863617.20000005</c:v>
                </c:pt>
                <c:pt idx="3">
                  <c:v>173041677111.67999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2FC-486C-A98D-E9A3F84239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2g DHF : @6</a:t>
            </a:r>
            <a:r>
              <a:rPr lang="en-US" baseline="0"/>
              <a:t>0m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954368903511.3208</c:v>
                </c:pt>
                <c:pt idx="1">
                  <c:v>4926427414210.9189</c:v>
                </c:pt>
                <c:pt idx="2">
                  <c:v>950032359941.04919</c:v>
                </c:pt>
                <c:pt idx="3">
                  <c:v>6830828677663.3008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E3-4FDB-82CD-FDD933DC06CE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789292638174</c:v>
                </c:pt>
                <c:pt idx="1">
                  <c:v>1270906001800</c:v>
                </c:pt>
                <c:pt idx="2">
                  <c:v>754632118010</c:v>
                </c:pt>
                <c:pt idx="3">
                  <c:v>2814830757984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E3-4FDB-82CD-FDD933DC06CE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131330902164.58316</c:v>
                </c:pt>
                <c:pt idx="1">
                  <c:v>723863187875.61194</c:v>
                </c:pt>
                <c:pt idx="2">
                  <c:v>88904416142.29509</c:v>
                </c:pt>
                <c:pt idx="3">
                  <c:v>944098506182.49084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AE3-4FDB-82CD-FDD933DC06CE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200741708300</c:v>
                </c:pt>
                <c:pt idx="1">
                  <c:v>16543736290</c:v>
                </c:pt>
                <c:pt idx="2">
                  <c:v>53342946710</c:v>
                </c:pt>
                <c:pt idx="3">
                  <c:v>270628391300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AE3-4FDB-82CD-FDD933DC06CE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2659584853</c:v>
                </c:pt>
                <c:pt idx="1">
                  <c:v>220365328.62599999</c:v>
                </c:pt>
                <c:pt idx="2">
                  <c:v>809348365.329</c:v>
                </c:pt>
                <c:pt idx="3">
                  <c:v>3689298546.9549999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AE3-4FDB-82CD-FDD933DC06CE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97480700000</c:v>
                </c:pt>
                <c:pt idx="1">
                  <c:v>52662000</c:v>
                </c:pt>
                <c:pt idx="2">
                  <c:v>208636000</c:v>
                </c:pt>
                <c:pt idx="3">
                  <c:v>97741998000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AE3-4FDB-82CD-FDD933DC06CE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1458941827424.999</c:v>
                </c:pt>
                <c:pt idx="1">
                  <c:v>275959048633.84125</c:v>
                </c:pt>
                <c:pt idx="2">
                  <c:v>158404473180.60818</c:v>
                </c:pt>
                <c:pt idx="3">
                  <c:v>1893305349239.4504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AE3-4FDB-82CD-FDD933DC06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: 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4.2454760031471271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294578534840.90002</c:v>
                </c:pt>
                <c:pt idx="1">
                  <c:v>6168471792100</c:v>
                </c:pt>
                <c:pt idx="2">
                  <c:v>635029205034</c:v>
                </c:pt>
                <c:pt idx="3">
                  <c:v>7098079531974.9004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DF-4B3C-9158-E585C5111BA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771375800000</c:v>
                </c:pt>
                <c:pt idx="1">
                  <c:v>1530934500000</c:v>
                </c:pt>
                <c:pt idx="2">
                  <c:v>739961200000</c:v>
                </c:pt>
                <c:pt idx="3">
                  <c:v>3042271500000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DF-4B3C-9158-E585C5111BAA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813778000000</c:v>
                </c:pt>
                <c:pt idx="1">
                  <c:v>90485400000</c:v>
                </c:pt>
                <c:pt idx="2">
                  <c:v>247640000000</c:v>
                </c:pt>
                <c:pt idx="3">
                  <c:v>1151903400000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DF-4B3C-9158-E585C5111BAA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DF-4B3C-9158-E585C5111BAA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147657000000</c:v>
                </c:pt>
                <c:pt idx="1">
                  <c:v>107624000</c:v>
                </c:pt>
                <c:pt idx="2">
                  <c:v>316031000</c:v>
                </c:pt>
                <c:pt idx="3">
                  <c:v>148080655000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DF-4B3C-9158-E585C5111BAA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486256496000</c:v>
                </c:pt>
                <c:pt idx="1">
                  <c:v>2773116237.0999999</c:v>
                </c:pt>
                <c:pt idx="2">
                  <c:v>3968489401</c:v>
                </c:pt>
                <c:pt idx="3">
                  <c:v>492998101638.09998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9DF-4B3C-9158-E585C5111B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1.38888888888888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286650207440</c:v>
                </c:pt>
                <c:pt idx="1">
                  <c:v>1951806121520</c:v>
                </c:pt>
                <c:pt idx="2">
                  <c:v>23227276953.740002</c:v>
                </c:pt>
                <c:pt idx="3">
                  <c:v>2261683605913.7402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E7-4FB8-A888-07D844D6ED2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567983000000</c:v>
                </c:pt>
                <c:pt idx="1">
                  <c:v>363486830000</c:v>
                </c:pt>
                <c:pt idx="2">
                  <c:v>35858193000</c:v>
                </c:pt>
                <c:pt idx="3">
                  <c:v>967328023000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E7-4FB8-A888-07D844D6ED2A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282318000000</c:v>
                </c:pt>
                <c:pt idx="1">
                  <c:v>10123100000</c:v>
                </c:pt>
                <c:pt idx="2">
                  <c:v>15766300000</c:v>
                </c:pt>
                <c:pt idx="3">
                  <c:v>308207400000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E7-4FB8-A888-07D844D6ED2A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9E7-4FB8-A888-07D844D6ED2A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48359500000</c:v>
                </c:pt>
                <c:pt idx="1">
                  <c:v>11366000</c:v>
                </c:pt>
                <c:pt idx="2">
                  <c:v>102142000</c:v>
                </c:pt>
                <c:pt idx="3">
                  <c:v>48473008000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9E7-4FB8-A888-07D844D6ED2A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137947469300</c:v>
                </c:pt>
                <c:pt idx="1">
                  <c:v>419862040.5</c:v>
                </c:pt>
                <c:pt idx="2">
                  <c:v>488709502.60000002</c:v>
                </c:pt>
                <c:pt idx="3">
                  <c:v>138856040843.10001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9E7-4FB8-A888-07D844D6ED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: 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1.4130605822187238E-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297679448655.29999</c:v>
                </c:pt>
                <c:pt idx="1">
                  <c:v>5849102044000</c:v>
                </c:pt>
                <c:pt idx="2">
                  <c:v>639422043634</c:v>
                </c:pt>
                <c:pt idx="3">
                  <c:v>6786203536289.2998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0A-49BD-8217-504075881C25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729202200000</c:v>
                </c:pt>
                <c:pt idx="1">
                  <c:v>1347113400000</c:v>
                </c:pt>
                <c:pt idx="2">
                  <c:v>698478100000</c:v>
                </c:pt>
                <c:pt idx="3">
                  <c:v>2774793700000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0A-49BD-8217-504075881C25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390593000000</c:v>
                </c:pt>
                <c:pt idx="1">
                  <c:v>40426600000</c:v>
                </c:pt>
                <c:pt idx="2">
                  <c:v>118856000000</c:v>
                </c:pt>
                <c:pt idx="3">
                  <c:v>549875600000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0A-49BD-8217-504075881C25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00A-49BD-8217-504075881C25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97849700000</c:v>
                </c:pt>
                <c:pt idx="1">
                  <c:v>66387500</c:v>
                </c:pt>
                <c:pt idx="2">
                  <c:v>209428000</c:v>
                </c:pt>
                <c:pt idx="3">
                  <c:v>98125515500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00A-49BD-8217-504075881C25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181457359200</c:v>
                </c:pt>
                <c:pt idx="1">
                  <c:v>1098115668.2</c:v>
                </c:pt>
                <c:pt idx="2">
                  <c:v>1056600093</c:v>
                </c:pt>
                <c:pt idx="3">
                  <c:v>183612074961.20001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00A-49BD-8217-504075881C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1g DHF : @6</a:t>
            </a:r>
            <a:r>
              <a:rPr lang="en-US" baseline="0"/>
              <a:t>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279550914002.5127</c:v>
                </c:pt>
                <c:pt idx="1">
                  <c:v>1566891421750.2366</c:v>
                </c:pt>
                <c:pt idx="2">
                  <c:v>21341243054.48288</c:v>
                </c:pt>
                <c:pt idx="3">
                  <c:v>1867783578807.2322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8D-45B1-913D-1BD3FAF6FCE2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516129000000</c:v>
                </c:pt>
                <c:pt idx="1">
                  <c:v>269530180000</c:v>
                </c:pt>
                <c:pt idx="2">
                  <c:v>31246627000</c:v>
                </c:pt>
                <c:pt idx="3">
                  <c:v>816905807000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8D-45B1-913D-1BD3FAF6FCE2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12866634054.209003</c:v>
                </c:pt>
                <c:pt idx="1">
                  <c:v>808201231.09037018</c:v>
                </c:pt>
                <c:pt idx="2">
                  <c:v>981045786.46137619</c:v>
                </c:pt>
                <c:pt idx="3">
                  <c:v>14655881071.760748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8D-45B1-913D-1BD3FAF6FCE2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249530000000.5181</c:v>
                </c:pt>
                <c:pt idx="1">
                  <c:v>7301720000.0151606</c:v>
                </c:pt>
                <c:pt idx="2">
                  <c:v>13173900000.025602</c:v>
                </c:pt>
                <c:pt idx="3">
                  <c:v>270005620000.55887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E8D-45B1-913D-1BD3FAF6FCE2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18736.304</c:v>
                </c:pt>
                <c:pt idx="1">
                  <c:v>602.63639999999998</c:v>
                </c:pt>
                <c:pt idx="2">
                  <c:v>980.50130000000001</c:v>
                </c:pt>
                <c:pt idx="3">
                  <c:v>20319.441699999999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E8D-45B1-913D-1BD3FAF6FCE2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41566000000</c:v>
                </c:pt>
                <c:pt idx="1">
                  <c:v>7972910</c:v>
                </c:pt>
                <c:pt idx="2">
                  <c:v>87677500</c:v>
                </c:pt>
                <c:pt idx="3">
                  <c:v>41661650410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E8D-45B1-913D-1BD3FAF6FCE2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analysis'!$D$10:$G$10</c:f>
              <c:numCache>
                <c:formatCode>0.00E+00</c:formatCode>
                <c:ptCount val="4"/>
                <c:pt idx="0">
                  <c:v>122740547396</c:v>
                </c:pt>
                <c:pt idx="1">
                  <c:v>329546324.5620662</c:v>
                </c:pt>
                <c:pt idx="2">
                  <c:v>430172432.62178165</c:v>
                </c:pt>
                <c:pt idx="3">
                  <c:v>123500266153.18385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E8D-45B1-913D-1BD3FAF6FC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1g</a:t>
            </a:r>
            <a:r>
              <a:rPr lang="en-US" baseline="0"/>
              <a:t> DHF</a:t>
            </a:r>
            <a:r>
              <a:rPr lang="en-US"/>
              <a:t> : @</a:t>
            </a:r>
            <a:r>
              <a:rPr lang="en-US" baseline="0"/>
              <a:t>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141659009981.17264</c:v>
                </c:pt>
                <c:pt idx="1">
                  <c:v>1723741461367.2222</c:v>
                </c:pt>
                <c:pt idx="2">
                  <c:v>264807602990.66757</c:v>
                </c:pt>
                <c:pt idx="3">
                  <c:v>2130208074339.0627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96-4BB6-AB58-557228B45D88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1015852000000</c:v>
                </c:pt>
                <c:pt idx="1">
                  <c:v>678279800000</c:v>
                </c:pt>
                <c:pt idx="2">
                  <c:v>956724800000</c:v>
                </c:pt>
                <c:pt idx="3">
                  <c:v>2650856600000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96-4BB6-AB58-557228B45D88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214671328303.21915</c:v>
                </c:pt>
                <c:pt idx="1">
                  <c:v>23568647097.457546</c:v>
                </c:pt>
                <c:pt idx="2">
                  <c:v>74022411969.827026</c:v>
                </c:pt>
                <c:pt idx="3">
                  <c:v>312262387370.50372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A96-4BB6-AB58-557228B45D88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210615000000.81113</c:v>
                </c:pt>
                <c:pt idx="1">
                  <c:v>7878580000.0303421</c:v>
                </c:pt>
                <c:pt idx="2">
                  <c:v>55879900000.216095</c:v>
                </c:pt>
                <c:pt idx="3">
                  <c:v>274373480001.05756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A96-4BB6-AB58-557228B45D88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26869.977999999999</c:v>
                </c:pt>
                <c:pt idx="1">
                  <c:v>1054.5258000000001</c:v>
                </c:pt>
                <c:pt idx="2">
                  <c:v>8331.1080000000002</c:v>
                </c:pt>
                <c:pt idx="3">
                  <c:v>36255.611799999999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A96-4BB6-AB58-557228B45D88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97597700000</c:v>
                </c:pt>
                <c:pt idx="1">
                  <c:v>23932100</c:v>
                </c:pt>
                <c:pt idx="2">
                  <c:v>208884000</c:v>
                </c:pt>
                <c:pt idx="3">
                  <c:v>97830516100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A96-4BB6-AB58-557228B45D88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186284405000</c:v>
                </c:pt>
                <c:pt idx="1">
                  <c:v>520837665.6249463</c:v>
                </c:pt>
                <c:pt idx="2">
                  <c:v>1110543432.8307314</c:v>
                </c:pt>
                <c:pt idx="3">
                  <c:v>187915786098.45569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96-4BB6-AB58-557228B45D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2g DHF : @6</a:t>
            </a:r>
            <a:r>
              <a:rPr lang="en-US" baseline="0"/>
              <a:t>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335332752494.44513</c:v>
                </c:pt>
                <c:pt idx="1">
                  <c:v>1944068332800.4458</c:v>
                </c:pt>
                <c:pt idx="2">
                  <c:v>24788926585.972424</c:v>
                </c:pt>
                <c:pt idx="3">
                  <c:v>2304190011880.8584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41-41B8-AEF9-340678614A57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511907475438</c:v>
                </c:pt>
                <c:pt idx="1">
                  <c:v>291388378600</c:v>
                </c:pt>
                <c:pt idx="2">
                  <c:v>31156325687.220009</c:v>
                </c:pt>
                <c:pt idx="3">
                  <c:v>834452179725.21973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41-41B8-AEF9-340678614A57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9377571823.3997879</c:v>
                </c:pt>
                <c:pt idx="1">
                  <c:v>3863442167.5836163</c:v>
                </c:pt>
                <c:pt idx="2">
                  <c:v>1248765122.3763168</c:v>
                </c:pt>
                <c:pt idx="3">
                  <c:v>14489779113.359703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B41-41B8-AEF9-340678614A57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250324339420</c:v>
                </c:pt>
                <c:pt idx="1">
                  <c:v>7648950371.1999998</c:v>
                </c:pt>
                <c:pt idx="2">
                  <c:v>13220212032.1</c:v>
                </c:pt>
                <c:pt idx="3">
                  <c:v>271193501823.29999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B41-41B8-AEF9-340678614A57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455948307.906896</c:v>
                </c:pt>
                <c:pt idx="1">
                  <c:v>14007360.3094726</c:v>
                </c:pt>
                <c:pt idx="2">
                  <c:v>17246850.174786001</c:v>
                </c:pt>
                <c:pt idx="3">
                  <c:v>487202518.39115459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B41-41B8-AEF9-340678614A57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41769700000</c:v>
                </c:pt>
                <c:pt idx="1">
                  <c:v>8366180</c:v>
                </c:pt>
                <c:pt idx="2">
                  <c:v>88104000</c:v>
                </c:pt>
                <c:pt idx="3">
                  <c:v>41866170180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B41-41B8-AEF9-340678614A57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analysis'!$D$10:$G$10</c:f>
              <c:numCache>
                <c:formatCode>0.00E+00</c:formatCode>
                <c:ptCount val="4"/>
                <c:pt idx="0">
                  <c:v>239934773990.43167</c:v>
                </c:pt>
                <c:pt idx="1">
                  <c:v>3482331057.5096741</c:v>
                </c:pt>
                <c:pt idx="2">
                  <c:v>1315113165.6663606</c:v>
                </c:pt>
                <c:pt idx="3">
                  <c:v>244732218213.6076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B41-41B8-AEF9-340678614A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decan-3-nitrate 2g DHF : @6</a:t>
            </a:r>
            <a:r>
              <a:rPr lang="en-US" baseline="0"/>
              <a:t>0m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954368903511.3208</c:v>
                </c:pt>
                <c:pt idx="1">
                  <c:v>4926427414210.9189</c:v>
                </c:pt>
                <c:pt idx="2">
                  <c:v>950032359941.04919</c:v>
                </c:pt>
                <c:pt idx="3">
                  <c:v>6830828677663.3008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57-4DD1-8B86-70F47536F9ED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789292638174</c:v>
                </c:pt>
                <c:pt idx="1">
                  <c:v>1270906001800</c:v>
                </c:pt>
                <c:pt idx="2">
                  <c:v>754632118010</c:v>
                </c:pt>
                <c:pt idx="3">
                  <c:v>2814830757984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57-4DD1-8B86-70F47536F9ED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131330902164.58316</c:v>
                </c:pt>
                <c:pt idx="1">
                  <c:v>723863187875.61194</c:v>
                </c:pt>
                <c:pt idx="2">
                  <c:v>88904416142.29509</c:v>
                </c:pt>
                <c:pt idx="3">
                  <c:v>944098506182.49084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57-4DD1-8B86-70F47536F9ED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200741708300</c:v>
                </c:pt>
                <c:pt idx="1">
                  <c:v>16543736290</c:v>
                </c:pt>
                <c:pt idx="2">
                  <c:v>53342946710</c:v>
                </c:pt>
                <c:pt idx="3">
                  <c:v>270628391300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557-4DD1-8B86-70F47536F9ED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2659584853</c:v>
                </c:pt>
                <c:pt idx="1">
                  <c:v>220365328.62599999</c:v>
                </c:pt>
                <c:pt idx="2">
                  <c:v>809348365.329</c:v>
                </c:pt>
                <c:pt idx="3">
                  <c:v>3689298546.9549999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557-4DD1-8B86-70F47536F9ED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97480700000</c:v>
                </c:pt>
                <c:pt idx="1">
                  <c:v>52662000</c:v>
                </c:pt>
                <c:pt idx="2">
                  <c:v>208636000</c:v>
                </c:pt>
                <c:pt idx="3">
                  <c:v>97741998000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557-4DD1-8B86-70F47536F9ED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1458941827424.999</c:v>
                </c:pt>
                <c:pt idx="1">
                  <c:v>275959048633.84125</c:v>
                </c:pt>
                <c:pt idx="2">
                  <c:v>158404473180.60818</c:v>
                </c:pt>
                <c:pt idx="3">
                  <c:v>1893305349239.4504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557-4DD1-8B86-70F47536F9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773394376057045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279191019916</c:v>
                </c:pt>
                <c:pt idx="1">
                  <c:v>1575327104876</c:v>
                </c:pt>
                <c:pt idx="2">
                  <c:v>23818824573.799999</c:v>
                </c:pt>
                <c:pt idx="3">
                  <c:v>1878336949365.8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34-4A04-9965-7BE374BCAAB4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554292000000</c:v>
                </c:pt>
                <c:pt idx="1">
                  <c:v>295066080000</c:v>
                </c:pt>
                <c:pt idx="2">
                  <c:v>36757966000</c:v>
                </c:pt>
                <c:pt idx="3">
                  <c:v>886116046000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34-4A04-9965-7BE374BCAAB4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480230600000</c:v>
                </c:pt>
                <c:pt idx="1">
                  <c:v>14324070000</c:v>
                </c:pt>
                <c:pt idx="2">
                  <c:v>26518170000</c:v>
                </c:pt>
                <c:pt idx="3">
                  <c:v>521072840000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C34-4A04-9965-7BE374BCAAB4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C34-4A04-9965-7BE374BCAAB4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49511400000</c:v>
                </c:pt>
                <c:pt idx="1">
                  <c:v>9680390</c:v>
                </c:pt>
                <c:pt idx="2">
                  <c:v>104444000</c:v>
                </c:pt>
                <c:pt idx="3">
                  <c:v>49625524390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C34-4A04-9965-7BE374BCAAB4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179466273000</c:v>
                </c:pt>
                <c:pt idx="1">
                  <c:v>184791266.69999999</c:v>
                </c:pt>
                <c:pt idx="2">
                  <c:v>413497441</c:v>
                </c:pt>
                <c:pt idx="3">
                  <c:v>180064561707.70001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C34-4A04-9965-7BE374BCAA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0.1080879956881865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280222343525</c:v>
                </c:pt>
                <c:pt idx="1">
                  <c:v>1689353368240</c:v>
                </c:pt>
                <c:pt idx="2">
                  <c:v>22267207852.900002</c:v>
                </c:pt>
                <c:pt idx="3">
                  <c:v>1991842919617.8999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53-4746-8C14-8376FBED2329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570298000000</c:v>
                </c:pt>
                <c:pt idx="1">
                  <c:v>323011680000</c:v>
                </c:pt>
                <c:pt idx="2">
                  <c:v>35580502000</c:v>
                </c:pt>
                <c:pt idx="3">
                  <c:v>928890182000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53-4746-8C14-8376FBED2329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408479000000</c:v>
                </c:pt>
                <c:pt idx="1">
                  <c:v>12963810000</c:v>
                </c:pt>
                <c:pt idx="2">
                  <c:v>22674330000</c:v>
                </c:pt>
                <c:pt idx="3">
                  <c:v>444117140000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253-4746-8C14-8376FBED2329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253-4746-8C14-8376FBED2329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48644900000</c:v>
                </c:pt>
                <c:pt idx="1">
                  <c:v>10119700</c:v>
                </c:pt>
                <c:pt idx="2">
                  <c:v>102739000</c:v>
                </c:pt>
                <c:pt idx="3">
                  <c:v>48757758700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253-4746-8C14-8376FBED2329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138929963000</c:v>
                </c:pt>
                <c:pt idx="1">
                  <c:v>136826644.69999999</c:v>
                </c:pt>
                <c:pt idx="2">
                  <c:v>297902370</c:v>
                </c:pt>
                <c:pt idx="3">
                  <c:v>139364692014.70001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253-4746-8C14-8376FBED23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decan-4-nitrate : 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7.0778914240755303E-2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293393547874.29999</c:v>
                </c:pt>
                <c:pt idx="1">
                  <c:v>5115802554000</c:v>
                </c:pt>
                <c:pt idx="2">
                  <c:v>628123501153</c:v>
                </c:pt>
                <c:pt idx="3">
                  <c:v>6037319603027.2998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5B-4E8A-935A-2BBF70D44E17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744074500000</c:v>
                </c:pt>
                <c:pt idx="1">
                  <c:v>1219996900000</c:v>
                </c:pt>
                <c:pt idx="2">
                  <c:v>712412900000</c:v>
                </c:pt>
                <c:pt idx="3">
                  <c:v>2676484300000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5B-4E8A-935A-2BBF70D44E17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575633700000</c:v>
                </c:pt>
                <c:pt idx="1">
                  <c:v>52877800000</c:v>
                </c:pt>
                <c:pt idx="2">
                  <c:v>175258900000</c:v>
                </c:pt>
                <c:pt idx="3">
                  <c:v>803770400000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F5B-4E8A-935A-2BBF70D44E17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F5B-4E8A-935A-2BBF70D44E17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100170000000</c:v>
                </c:pt>
                <c:pt idx="1">
                  <c:v>60318300</c:v>
                </c:pt>
                <c:pt idx="2">
                  <c:v>214394000</c:v>
                </c:pt>
                <c:pt idx="3">
                  <c:v>100444712300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F5B-4E8A-935A-2BBF70D44E17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171481018000</c:v>
                </c:pt>
                <c:pt idx="1">
                  <c:v>355007510.69999999</c:v>
                </c:pt>
                <c:pt idx="2">
                  <c:v>486132761</c:v>
                </c:pt>
                <c:pt idx="3">
                  <c:v>172322158271.70001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F5B-4E8A-935A-2BBF70D44E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decan-4-nitrate </a:t>
            </a:r>
            <a:r>
              <a:rPr lang="en-US" dirty="0"/>
              <a:t>3g DHF : @6</a:t>
            </a:r>
            <a:r>
              <a:rPr lang="en-US" baseline="0" dirty="0"/>
              <a:t>0m</a:t>
            </a:r>
            <a:endParaRPr lang="en-US" dirty="0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929095791951.41858</c:v>
                </c:pt>
                <c:pt idx="1">
                  <c:v>5494328454038.2012</c:v>
                </c:pt>
                <c:pt idx="2">
                  <c:v>1004295992862.0408</c:v>
                </c:pt>
                <c:pt idx="3">
                  <c:v>7427720238851.6553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25-412A-A489-6F3ECE1021B6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759108561680.05396</c:v>
                </c:pt>
                <c:pt idx="1">
                  <c:v>1205382621700</c:v>
                </c:pt>
                <c:pt idx="2">
                  <c:v>727390368028.98999</c:v>
                </c:pt>
                <c:pt idx="3">
                  <c:v>2691881551409.0439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25-412A-A489-6F3ECE1021B6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103113847083.82907</c:v>
                </c:pt>
                <c:pt idx="1">
                  <c:v>485591466653.62189</c:v>
                </c:pt>
                <c:pt idx="2">
                  <c:v>69006882341.046371</c:v>
                </c:pt>
                <c:pt idx="3">
                  <c:v>657712196078.49731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25-412A-A489-6F3ECE1021B6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297839905889.20001</c:v>
                </c:pt>
                <c:pt idx="1">
                  <c:v>24796901159.5</c:v>
                </c:pt>
                <c:pt idx="2">
                  <c:v>79157987630</c:v>
                </c:pt>
                <c:pt idx="3">
                  <c:v>401794794678.70001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425-412A-A489-6F3ECE1021B6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1213005822.6767001</c:v>
                </c:pt>
                <c:pt idx="1">
                  <c:v>101533297.89400001</c:v>
                </c:pt>
                <c:pt idx="2">
                  <c:v>369220206.63220006</c:v>
                </c:pt>
                <c:pt idx="3">
                  <c:v>1683759327.2029002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25-412A-A489-6F3ECE1021B6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99747000000</c:v>
                </c:pt>
                <c:pt idx="1">
                  <c:v>54437000</c:v>
                </c:pt>
                <c:pt idx="2">
                  <c:v>213487000</c:v>
                </c:pt>
                <c:pt idx="3">
                  <c:v>100014924000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425-412A-A489-6F3ECE1021B6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1987897249350.8403</c:v>
                </c:pt>
                <c:pt idx="1">
                  <c:v>240566231288.2702</c:v>
                </c:pt>
                <c:pt idx="2">
                  <c:v>132907428206.92653</c:v>
                </c:pt>
                <c:pt idx="3">
                  <c:v>2361370908846.0356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425-412A-A489-6F3ECE1021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decan-4-nitrate : 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2.6719118804091252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288751387949.5</c:v>
                </c:pt>
                <c:pt idx="1">
                  <c:v>5380514750900</c:v>
                </c:pt>
                <c:pt idx="2">
                  <c:v>620755984690</c:v>
                </c:pt>
                <c:pt idx="3">
                  <c:v>6290022123539.5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7C-43CE-BC65-E908A089144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793523800000</c:v>
                </c:pt>
                <c:pt idx="1">
                  <c:v>1401369200000</c:v>
                </c:pt>
                <c:pt idx="2">
                  <c:v>760957200000</c:v>
                </c:pt>
                <c:pt idx="3">
                  <c:v>2955850200000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7C-43CE-BC65-E908A089144C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1181758000000</c:v>
                </c:pt>
                <c:pt idx="1">
                  <c:v>116923800000</c:v>
                </c:pt>
                <c:pt idx="2">
                  <c:v>359597300000</c:v>
                </c:pt>
                <c:pt idx="3">
                  <c:v>1658279100000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87C-43CE-BC65-E908A089144C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87C-43CE-BC65-E908A089144C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149951000000</c:v>
                </c:pt>
                <c:pt idx="1">
                  <c:v>97253600</c:v>
                </c:pt>
                <c:pt idx="2">
                  <c:v>320940000</c:v>
                </c:pt>
                <c:pt idx="3">
                  <c:v>150369193600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87C-43CE-BC65-E908A089144C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518478864000</c:v>
                </c:pt>
                <c:pt idx="1">
                  <c:v>1091473282</c:v>
                </c:pt>
                <c:pt idx="2">
                  <c:v>1815212053</c:v>
                </c:pt>
                <c:pt idx="3">
                  <c:v>521385549335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87C-43CE-BC65-E908A08914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12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480903498392367"/>
          <c:y val="0.26120188101487313"/>
          <c:w val="0.29519096501607639"/>
          <c:h val="0.468753280839895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decan-4-nitrate 1g DHF : @6</a:t>
            </a:r>
            <a:r>
              <a:rPr lang="en-US" baseline="0"/>
              <a:t>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272788311271.5983</c:v>
                </c:pt>
                <c:pt idx="1">
                  <c:v>1358649590712.469</c:v>
                </c:pt>
                <c:pt idx="2">
                  <c:v>20469202405.126141</c:v>
                </c:pt>
                <c:pt idx="3">
                  <c:v>1651907104389.1936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5C-493A-9016-CE8F1C6065C2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514766400000</c:v>
                </c:pt>
                <c:pt idx="1">
                  <c:v>238900650000</c:v>
                </c:pt>
                <c:pt idx="2">
                  <c:v>30833306000</c:v>
                </c:pt>
                <c:pt idx="3">
                  <c:v>784500356000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B5C-493A-9016-CE8F1C6065C2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7567744300.456625</c:v>
                </c:pt>
                <c:pt idx="1">
                  <c:v>718895322.49243104</c:v>
                </c:pt>
                <c:pt idx="2">
                  <c:v>555577513.16434562</c:v>
                </c:pt>
                <c:pt idx="3">
                  <c:v>8842217136.1134014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B5C-493A-9016-CE8F1C6065C2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360125300000.08655</c:v>
                </c:pt>
                <c:pt idx="1">
                  <c:v>9365150000.0055866</c:v>
                </c:pt>
                <c:pt idx="2">
                  <c:v>18912230000.004719</c:v>
                </c:pt>
                <c:pt idx="3">
                  <c:v>388402680000.09686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B5C-493A-9016-CE8F1C6065C2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'[1]pathway analysis'!$D$8:$G$8</c:f>
              <c:numCache>
                <c:formatCode>General</c:formatCode>
                <c:ptCount val="4"/>
                <c:pt idx="0">
                  <c:v>18736.304</c:v>
                </c:pt>
                <c:pt idx="1">
                  <c:v>602.63639999999998</c:v>
                </c:pt>
                <c:pt idx="2">
                  <c:v>980.50130000000001</c:v>
                </c:pt>
                <c:pt idx="3">
                  <c:v>20319.441699999999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B5C-493A-9016-CE8F1C6065C2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41755800000</c:v>
                </c:pt>
                <c:pt idx="1">
                  <c:v>7118010</c:v>
                </c:pt>
                <c:pt idx="2">
                  <c:v>88071500</c:v>
                </c:pt>
                <c:pt idx="3">
                  <c:v>41850989510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B5C-493A-9016-CE8F1C6065C2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analysis'!$D$10:$G$10</c:f>
              <c:numCache>
                <c:formatCode>0.00E+00</c:formatCode>
                <c:ptCount val="4"/>
                <c:pt idx="0">
                  <c:v>124161353950</c:v>
                </c:pt>
                <c:pt idx="1">
                  <c:v>105638864.4322913</c:v>
                </c:pt>
                <c:pt idx="2">
                  <c:v>265074376.29113179</c:v>
                </c:pt>
                <c:pt idx="3">
                  <c:v>124532067190.72342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B5C-493A-9016-CE8F1C6065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4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decan-4-nitrate 1g</a:t>
            </a:r>
            <a:r>
              <a:rPr lang="en-US" baseline="0"/>
              <a:t> DHF</a:t>
            </a:r>
            <a:r>
              <a:rPr lang="en-US"/>
              <a:t> : @</a:t>
            </a:r>
            <a:r>
              <a:rPr lang="en-US" baseline="0"/>
              <a:t>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206143351517.06232</c:v>
                </c:pt>
                <c:pt idx="1">
                  <c:v>2208311211455.2124</c:v>
                </c:pt>
                <c:pt idx="2">
                  <c:v>403693197217.63843</c:v>
                </c:pt>
                <c:pt idx="3">
                  <c:v>2818147760189.9141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5D-454A-ACBB-1B7C4218BCA3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932252000000</c:v>
                </c:pt>
                <c:pt idx="1">
                  <c:v>755508600000</c:v>
                </c:pt>
                <c:pt idx="2">
                  <c:v>882194800000</c:v>
                </c:pt>
                <c:pt idx="3">
                  <c:v>2569955400000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5D-454A-ACBB-1B7C4218BCA3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171109240007.92667</c:v>
                </c:pt>
                <c:pt idx="1">
                  <c:v>34245179667.712769</c:v>
                </c:pt>
                <c:pt idx="2">
                  <c:v>47213743627.726898</c:v>
                </c:pt>
                <c:pt idx="3">
                  <c:v>252568163303.36633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15D-454A-ACBB-1B7C4218BCA3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310836500000.07886</c:v>
                </c:pt>
                <c:pt idx="1">
                  <c:v>14112700000.008892</c:v>
                </c:pt>
                <c:pt idx="2">
                  <c:v>82496200000.02916</c:v>
                </c:pt>
                <c:pt idx="3">
                  <c:v>407445400000.11694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15D-454A-ACBB-1B7C4218BCA3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28868.133999999998</c:v>
                </c:pt>
                <c:pt idx="1">
                  <c:v>1375.3088</c:v>
                </c:pt>
                <c:pt idx="2">
                  <c:v>8952.246000000001</c:v>
                </c:pt>
                <c:pt idx="3">
                  <c:v>39195.688799999996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5D-454A-ACBB-1B7C4218BCA3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99855000000</c:v>
                </c:pt>
                <c:pt idx="1">
                  <c:v>29718600</c:v>
                </c:pt>
                <c:pt idx="2">
                  <c:v>213715000</c:v>
                </c:pt>
                <c:pt idx="3">
                  <c:v>100098433600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15D-454A-ACBB-1B7C4218BCA3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177038883600</c:v>
                </c:pt>
                <c:pt idx="1">
                  <c:v>209086282.81287515</c:v>
                </c:pt>
                <c:pt idx="2">
                  <c:v>528953949.49335754</c:v>
                </c:pt>
                <c:pt idx="3">
                  <c:v>177776923832.30621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5D-454A-ACBB-1B7C4218BC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decan-4-nitrate </a:t>
            </a:r>
            <a:r>
              <a:rPr lang="en-US" dirty="0"/>
              <a:t>3g DHF : @6</a:t>
            </a:r>
            <a:r>
              <a:rPr lang="en-US" baseline="0" dirty="0"/>
              <a:t>0s</a:t>
            </a:r>
            <a:endParaRPr lang="en-US" dirty="0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342631497374.86908</c:v>
                </c:pt>
                <c:pt idx="1">
                  <c:v>1713594621244.8669</c:v>
                </c:pt>
                <c:pt idx="2">
                  <c:v>23333536765.313465</c:v>
                </c:pt>
                <c:pt idx="3">
                  <c:v>2079559655385.0469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A3-4159-9526-C9F665442B71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510742095513.75</c:v>
                </c:pt>
                <c:pt idx="1">
                  <c:v>259173490670</c:v>
                </c:pt>
                <c:pt idx="2">
                  <c:v>30752204259.336597</c:v>
                </c:pt>
                <c:pt idx="3">
                  <c:v>800667790443.08679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A3-4159-9526-C9F665442B71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5080628716.4022684</c:v>
                </c:pt>
                <c:pt idx="1">
                  <c:v>2792103592.7380195</c:v>
                </c:pt>
                <c:pt idx="2">
                  <c:v>771064777.4809742</c:v>
                </c:pt>
                <c:pt idx="3">
                  <c:v>8643797086.6212482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DA3-4159-9526-C9F665442B71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361601818274.29999</c:v>
                </c:pt>
                <c:pt idx="1">
                  <c:v>9875241358.6279984</c:v>
                </c:pt>
                <c:pt idx="2">
                  <c:v>18990800684.75914</c:v>
                </c:pt>
                <c:pt idx="3">
                  <c:v>390467860317.68713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DA3-4159-9526-C9F665442B71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205591010.46775642</c:v>
                </c:pt>
                <c:pt idx="1">
                  <c:v>5644900.3557881908</c:v>
                </c:pt>
                <c:pt idx="2">
                  <c:v>7715110.2291840008</c:v>
                </c:pt>
                <c:pt idx="3">
                  <c:v>218951021.05272859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A3-4159-9526-C9F665442B71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42003100000</c:v>
                </c:pt>
                <c:pt idx="1">
                  <c:v>7519210</c:v>
                </c:pt>
                <c:pt idx="2">
                  <c:v>88589000</c:v>
                </c:pt>
                <c:pt idx="3">
                  <c:v>42099208210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DA3-4159-9526-C9F665442B71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analysis'!$D$10:$G$10</c:f>
              <c:numCache>
                <c:formatCode>0.00E+00</c:formatCode>
                <c:ptCount val="4"/>
                <c:pt idx="0">
                  <c:v>290451009670.7298</c:v>
                </c:pt>
                <c:pt idx="1">
                  <c:v>3157735313.5666385</c:v>
                </c:pt>
                <c:pt idx="2">
                  <c:v>1191513811.6163759</c:v>
                </c:pt>
                <c:pt idx="3">
                  <c:v>294800258795.91174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DA3-4159-9526-C9F665442B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decan-4-nitrate </a:t>
            </a:r>
            <a:r>
              <a:rPr lang="en-US" dirty="0"/>
              <a:t>3g DHF : @6</a:t>
            </a:r>
            <a:r>
              <a:rPr lang="en-US" baseline="0" dirty="0"/>
              <a:t>0m</a:t>
            </a:r>
            <a:endParaRPr lang="en-US" dirty="0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929095791951.41858</c:v>
                </c:pt>
                <c:pt idx="1">
                  <c:v>5494328454038.2012</c:v>
                </c:pt>
                <c:pt idx="2">
                  <c:v>1004295992862.0408</c:v>
                </c:pt>
                <c:pt idx="3">
                  <c:v>7427720238851.6553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7D-42AC-8609-6CED6E5136DD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759108561680.05396</c:v>
                </c:pt>
                <c:pt idx="1">
                  <c:v>1205382621700</c:v>
                </c:pt>
                <c:pt idx="2">
                  <c:v>727390368028.98999</c:v>
                </c:pt>
                <c:pt idx="3">
                  <c:v>2691881551409.0439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7D-42AC-8609-6CED6E5136DD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103113847083.82907</c:v>
                </c:pt>
                <c:pt idx="1">
                  <c:v>485591466653.62189</c:v>
                </c:pt>
                <c:pt idx="2">
                  <c:v>69006882341.046371</c:v>
                </c:pt>
                <c:pt idx="3">
                  <c:v>657712196078.49731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7D-42AC-8609-6CED6E5136DD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297839905889.20001</c:v>
                </c:pt>
                <c:pt idx="1">
                  <c:v>24796901159.5</c:v>
                </c:pt>
                <c:pt idx="2">
                  <c:v>79157987630</c:v>
                </c:pt>
                <c:pt idx="3">
                  <c:v>401794794678.70001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A7D-42AC-8609-6CED6E5136DD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1213005822.6767001</c:v>
                </c:pt>
                <c:pt idx="1">
                  <c:v>101533297.89400001</c:v>
                </c:pt>
                <c:pt idx="2">
                  <c:v>369220206.63220006</c:v>
                </c:pt>
                <c:pt idx="3">
                  <c:v>1683759327.2029002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A7D-42AC-8609-6CED6E5136DD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99747000000</c:v>
                </c:pt>
                <c:pt idx="1">
                  <c:v>54437000</c:v>
                </c:pt>
                <c:pt idx="2">
                  <c:v>213487000</c:v>
                </c:pt>
                <c:pt idx="3">
                  <c:v>100014924000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A7D-42AC-8609-6CED6E5136DD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1987897249350.8403</c:v>
                </c:pt>
                <c:pt idx="1">
                  <c:v>240566231288.2702</c:v>
                </c:pt>
                <c:pt idx="2">
                  <c:v>132907428206.92653</c:v>
                </c:pt>
                <c:pt idx="3">
                  <c:v>2361370908846.0356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A7D-42AC-8609-6CED6E513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4.5145430778666444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254489516876</c:v>
                </c:pt>
                <c:pt idx="1">
                  <c:v>1262878766140</c:v>
                </c:pt>
                <c:pt idx="2">
                  <c:v>21124249691.200001</c:v>
                </c:pt>
                <c:pt idx="3">
                  <c:v>1538492532707.2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C4-4D7C-939E-438E26CC86EC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579447200000</c:v>
                </c:pt>
                <c:pt idx="1">
                  <c:v>259649980000</c:v>
                </c:pt>
                <c:pt idx="2">
                  <c:v>37797790000</c:v>
                </c:pt>
                <c:pt idx="3">
                  <c:v>876894970000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C4-4D7C-939E-438E26CC86EC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759007000000</c:v>
                </c:pt>
                <c:pt idx="1">
                  <c:v>19054520000</c:v>
                </c:pt>
                <c:pt idx="2">
                  <c:v>41793100000</c:v>
                </c:pt>
                <c:pt idx="3">
                  <c:v>819854620000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8C4-4D7C-939E-438E26CC86EC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8C4-4D7C-939E-438E26CC86EC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49148300000</c:v>
                </c:pt>
                <c:pt idx="1">
                  <c:v>8087310</c:v>
                </c:pt>
                <c:pt idx="2">
                  <c:v>103676000</c:v>
                </c:pt>
                <c:pt idx="3">
                  <c:v>49260063310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8C4-4D7C-939E-438E26CC86EC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149028879000</c:v>
                </c:pt>
                <c:pt idx="1">
                  <c:v>54323158.700000003</c:v>
                </c:pt>
                <c:pt idx="2">
                  <c:v>303331002</c:v>
                </c:pt>
                <c:pt idx="3">
                  <c:v>149386533160.70001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8C4-4D7C-939E-438E26CC86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35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: 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5.1896144767899284E-2"/>
          <c:y val="9.259259259259258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265121064643.20001</c:v>
                </c:pt>
                <c:pt idx="1">
                  <c:v>4328668836000</c:v>
                </c:pt>
                <c:pt idx="2">
                  <c:v>574458191910</c:v>
                </c:pt>
                <c:pt idx="3">
                  <c:v>5168248092553.2002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46-499B-BE32-CC4355F25809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852636400000</c:v>
                </c:pt>
                <c:pt idx="1">
                  <c:v>1265021200000</c:v>
                </c:pt>
                <c:pt idx="2">
                  <c:v>817343000000</c:v>
                </c:pt>
                <c:pt idx="3">
                  <c:v>2935000600000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46-499B-BE32-CC4355F25809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1895320000000</c:v>
                </c:pt>
                <c:pt idx="1">
                  <c:v>157541800000</c:v>
                </c:pt>
                <c:pt idx="2">
                  <c:v>576708000000</c:v>
                </c:pt>
                <c:pt idx="3">
                  <c:v>2629569800000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46-499B-BE32-CC4355F25809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46-499B-BE32-CC4355F25809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150860000000</c:v>
                </c:pt>
                <c:pt idx="1">
                  <c:v>82200100</c:v>
                </c:pt>
                <c:pt idx="2">
                  <c:v>322886000</c:v>
                </c:pt>
                <c:pt idx="3">
                  <c:v>151265086100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46-499B-BE32-CC4355F25809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438075078000</c:v>
                </c:pt>
                <c:pt idx="1">
                  <c:v>419790768</c:v>
                </c:pt>
                <c:pt idx="2">
                  <c:v>1149709530</c:v>
                </c:pt>
                <c:pt idx="3">
                  <c:v>439644578298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E46-499B-BE32-CC4355F258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: concs</a:t>
            </a:r>
            <a:r>
              <a:rPr lang="en-US" baseline="0"/>
              <a:t> at 60s</a:t>
            </a:r>
            <a:endParaRPr lang="en-US"/>
          </a:p>
        </c:rich>
      </c:tx>
      <c:layout>
        <c:manualLayout>
          <c:xMode val="edge"/>
          <c:yMode val="edge"/>
          <c:x val="5.773394376057045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256458097399</c:v>
                </c:pt>
                <c:pt idx="1">
                  <c:v>1353165510100</c:v>
                </c:pt>
                <c:pt idx="2">
                  <c:v>19843248909.400002</c:v>
                </c:pt>
                <c:pt idx="3">
                  <c:v>1629466856408.3999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E2-473C-852C-F6A8CCAE5CDA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595032400000</c:v>
                </c:pt>
                <c:pt idx="1">
                  <c:v>282747020000</c:v>
                </c:pt>
                <c:pt idx="2">
                  <c:v>36548058000</c:v>
                </c:pt>
                <c:pt idx="3">
                  <c:v>914327478000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E2-473C-852C-F6A8CCAE5CDA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654542000000</c:v>
                </c:pt>
                <c:pt idx="1">
                  <c:v>17427850000</c:v>
                </c:pt>
                <c:pt idx="2">
                  <c:v>36067000000</c:v>
                </c:pt>
                <c:pt idx="3">
                  <c:v>708036850000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AE2-473C-852C-F6A8CCAE5CDA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AE2-473C-852C-F6A8CCAE5CDA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48205600000</c:v>
                </c:pt>
                <c:pt idx="1">
                  <c:v>8413620</c:v>
                </c:pt>
                <c:pt idx="2">
                  <c:v>101810000</c:v>
                </c:pt>
                <c:pt idx="3">
                  <c:v>48315823620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AE2-473C-852C-F6A8CCAE5CDA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103246658000</c:v>
                </c:pt>
                <c:pt idx="1">
                  <c:v>40227848.400000006</c:v>
                </c:pt>
                <c:pt idx="2">
                  <c:v>227213158</c:v>
                </c:pt>
                <c:pt idx="3">
                  <c:v>103514099006.39999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AE2-473C-852C-F6A8CCAE5C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  <c:max val="35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: concs</a:t>
            </a:r>
            <a:r>
              <a:rPr lang="en-US" baseline="0"/>
              <a:t> at 60m</a:t>
            </a:r>
            <a:endParaRPr lang="en-US"/>
          </a:p>
        </c:rich>
      </c:tx>
      <c:layout>
        <c:manualLayout>
          <c:xMode val="edge"/>
          <c:yMode val="edge"/>
          <c:x val="6.1337529504327283E-2"/>
          <c:y val="4.629629629629629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272167556361.60001</c:v>
                </c:pt>
                <c:pt idx="1">
                  <c:v>4091467510000</c:v>
                </c:pt>
                <c:pt idx="2">
                  <c:v>586550257190</c:v>
                </c:pt>
                <c:pt idx="3">
                  <c:v>4950185323551.5996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A7-4231-91A9-163620F38216}"/>
            </c:ext>
          </c:extLst>
        </c:ser>
        <c:ser>
          <c:idx val="0"/>
          <c:order val="1"/>
          <c:tx>
            <c:strRef>
              <c:f>'pathway analysis'!$A$5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791602700000</c:v>
                </c:pt>
                <c:pt idx="1">
                  <c:v>1073701100000</c:v>
                </c:pt>
                <c:pt idx="2">
                  <c:v>757523800000</c:v>
                </c:pt>
                <c:pt idx="3">
                  <c:v>2622827600000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A7-4231-91A9-163620F38216}"/>
            </c:ext>
          </c:extLst>
        </c:ser>
        <c:ser>
          <c:idx val="1"/>
          <c:order val="2"/>
          <c:tx>
            <c:strRef>
              <c:f>'pathway analysis'!$A$6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935253000000</c:v>
                </c:pt>
                <c:pt idx="1">
                  <c:v>71070400000</c:v>
                </c:pt>
                <c:pt idx="2">
                  <c:v>284975000000</c:v>
                </c:pt>
                <c:pt idx="3">
                  <c:v>1291298400000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FA7-4231-91A9-163620F38216}"/>
            </c:ext>
          </c:extLst>
        </c:ser>
        <c:ser>
          <c:idx val="2"/>
          <c:order val="3"/>
          <c:tx>
            <c:strRef>
              <c:f>'pathway analysis'!$A$7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FA7-4231-91A9-163620F38216}"/>
            </c:ext>
          </c:extLst>
        </c:ser>
        <c:ser>
          <c:idx val="4"/>
          <c:order val="4"/>
          <c:tx>
            <c:strRef>
              <c:f>'pathway analysis'!$A$8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99874600000</c:v>
                </c:pt>
                <c:pt idx="1">
                  <c:v>49750500</c:v>
                </c:pt>
                <c:pt idx="2">
                  <c:v>213761000</c:v>
                </c:pt>
                <c:pt idx="3">
                  <c:v>100138111500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FA7-4231-91A9-163620F38216}"/>
            </c:ext>
          </c:extLst>
        </c:ser>
        <c:ser>
          <c:idx val="5"/>
          <c:order val="5"/>
          <c:tx>
            <c:strRef>
              <c:f>'pathway analysis'!$A$9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115229185600</c:v>
                </c:pt>
                <c:pt idx="1">
                  <c:v>109262456.8</c:v>
                </c:pt>
                <c:pt idx="2">
                  <c:v>303053381</c:v>
                </c:pt>
                <c:pt idx="3">
                  <c:v>115641501437.8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FA7-4231-91A9-163620F382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1g DHF : @6</a:t>
            </a:r>
            <a:r>
              <a:rPr lang="en-US" baseline="0"/>
              <a:t>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248899578714.18481</c:v>
                </c:pt>
                <c:pt idx="1">
                  <c:v>1091928566500.9915</c:v>
                </c:pt>
                <c:pt idx="2">
                  <c:v>18247910042.926868</c:v>
                </c:pt>
                <c:pt idx="3">
                  <c:v>1359076055258.1033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3-424F-BB11-E85BE70EE58A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532418400000</c:v>
                </c:pt>
                <c:pt idx="1">
                  <c:v>208723190000</c:v>
                </c:pt>
                <c:pt idx="2">
                  <c:v>31447600000</c:v>
                </c:pt>
                <c:pt idx="3">
                  <c:v>772589190000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3-424F-BB11-E85BE70EE58A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3770141900.5857782</c:v>
                </c:pt>
                <c:pt idx="1">
                  <c:v>552142176.28297102</c:v>
                </c:pt>
                <c:pt idx="2">
                  <c:v>274283423.59903389</c:v>
                </c:pt>
                <c:pt idx="3">
                  <c:v>4596567500.4677839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C3-424F-BB11-E85BE70EE58A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575246000000.58704</c:v>
                </c:pt>
                <c:pt idx="1">
                  <c:v>12636380000.012894</c:v>
                </c:pt>
                <c:pt idx="2">
                  <c:v>30015600000.029053</c:v>
                </c:pt>
                <c:pt idx="3">
                  <c:v>617897980000.62891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2C3-424F-BB11-E85BE70EE58A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20805.196000000004</c:v>
                </c:pt>
                <c:pt idx="1">
                  <c:v>503.31240000000014</c:v>
                </c:pt>
                <c:pt idx="2">
                  <c:v>1086.9404000000002</c:v>
                </c:pt>
                <c:pt idx="3">
                  <c:v>22395.448800000002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C3-424F-BB11-E85BE70EE58A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41344600000</c:v>
                </c:pt>
                <c:pt idx="1">
                  <c:v>5953510</c:v>
                </c:pt>
                <c:pt idx="2">
                  <c:v>87201600</c:v>
                </c:pt>
                <c:pt idx="3">
                  <c:v>41437755110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2C3-424F-BB11-E85BE70EE58A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analysis'!$D$10:$G$10</c:f>
              <c:numCache>
                <c:formatCode>0.00E+00</c:formatCode>
                <c:ptCount val="4"/>
                <c:pt idx="0">
                  <c:v>93902019409.699997</c:v>
                </c:pt>
                <c:pt idx="1">
                  <c:v>30505056.553682227</c:v>
                </c:pt>
                <c:pt idx="2">
                  <c:v>203774298.66884771</c:v>
                </c:pt>
                <c:pt idx="3">
                  <c:v>94136298764.922516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2C3-424F-BB11-E85BE70EE5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3g DHF : @6</a:t>
            </a:r>
            <a:r>
              <a:rPr lang="en-US" baseline="0"/>
              <a:t>0m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1039776469606.0636</c:v>
                </c:pt>
                <c:pt idx="1">
                  <c:v>5056675858643.5137</c:v>
                </c:pt>
                <c:pt idx="2">
                  <c:v>972007936114.27417</c:v>
                </c:pt>
                <c:pt idx="3">
                  <c:v>7068460264363.8457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2E-4AEE-9597-853E233B0A2E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776968453353.42993</c:v>
                </c:pt>
                <c:pt idx="1">
                  <c:v>1152451505600</c:v>
                </c:pt>
                <c:pt idx="2">
                  <c:v>745519613662.58008</c:v>
                </c:pt>
                <c:pt idx="3">
                  <c:v>2674939572616.0098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2E-4AEE-9597-853E233B0A2E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130783405436.15579</c:v>
                </c:pt>
                <c:pt idx="1">
                  <c:v>348967343909.37927</c:v>
                </c:pt>
                <c:pt idx="2">
                  <c:v>57199504282.98774</c:v>
                </c:pt>
                <c:pt idx="3">
                  <c:v>536950253628.52307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D2E-4AEE-9597-853E233B0A2E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491688851900</c:v>
                </c:pt>
                <c:pt idx="1">
                  <c:v>37052526360</c:v>
                </c:pt>
                <c:pt idx="2">
                  <c:v>130677581050</c:v>
                </c:pt>
                <c:pt idx="3">
                  <c:v>659418959310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D2E-4AEE-9597-853E233B0A2E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2509033034.6569996</c:v>
                </c:pt>
                <c:pt idx="1">
                  <c:v>190093413.96399999</c:v>
                </c:pt>
                <c:pt idx="2">
                  <c:v>763805592.34060001</c:v>
                </c:pt>
                <c:pt idx="3">
                  <c:v>3462932040.9616003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D2E-4AEE-9597-853E233B0A2E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99774600000</c:v>
                </c:pt>
                <c:pt idx="1">
                  <c:v>49286800</c:v>
                </c:pt>
                <c:pt idx="2">
                  <c:v>213546000</c:v>
                </c:pt>
                <c:pt idx="3">
                  <c:v>100037432800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D2E-4AEE-9597-853E233B0A2E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2000375656454.5759</c:v>
                </c:pt>
                <c:pt idx="1">
                  <c:v>114250332021.66467</c:v>
                </c:pt>
                <c:pt idx="2">
                  <c:v>66242285166.255142</c:v>
                </c:pt>
                <c:pt idx="3">
                  <c:v>2180868273642.4983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D2E-4AEE-9597-853E233B0A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1g</a:t>
            </a:r>
            <a:r>
              <a:rPr lang="en-US" baseline="0"/>
              <a:t> DHF</a:t>
            </a:r>
            <a:r>
              <a:rPr lang="en-US"/>
              <a:t> : @</a:t>
            </a:r>
            <a:r>
              <a:rPr lang="en-US" baseline="0"/>
              <a:t>60m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245926004867.61783</c:v>
                </c:pt>
                <c:pt idx="1">
                  <c:v>2607482615827.9111</c:v>
                </c:pt>
                <c:pt idx="2">
                  <c:v>505763503194.12946</c:v>
                </c:pt>
                <c:pt idx="3">
                  <c:v>3359172123889.6592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CC-4414-AA1F-EC929090E3C7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880706500000</c:v>
                </c:pt>
                <c:pt idx="1">
                  <c:v>815573000000</c:v>
                </c:pt>
                <c:pt idx="2">
                  <c:v>838517900000</c:v>
                </c:pt>
                <c:pt idx="3">
                  <c:v>2534797400000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CC-4414-AA1F-EC929090E3C7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139142260008.95621</c:v>
                </c:pt>
                <c:pt idx="1">
                  <c:v>33261267811.56097</c:v>
                </c:pt>
                <c:pt idx="2">
                  <c:v>28247369032.820351</c:v>
                </c:pt>
                <c:pt idx="3">
                  <c:v>200650896853.33752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CC-4414-AA1F-EC929090E3C7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506644000000.85925</c:v>
                </c:pt>
                <c:pt idx="1">
                  <c:v>26285100000.044579</c:v>
                </c:pt>
                <c:pt idx="2">
                  <c:v>134523000000.229</c:v>
                </c:pt>
                <c:pt idx="3">
                  <c:v>667452100001.13281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FCC-4414-AA1F-EC929090E3C7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28935.654000000006</c:v>
                </c:pt>
                <c:pt idx="1">
                  <c:v>1574.3134</c:v>
                </c:pt>
                <c:pt idx="2">
                  <c:v>8973.4179999999997</c:v>
                </c:pt>
                <c:pt idx="3">
                  <c:v>39483.385400000006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FCC-4414-AA1F-EC929090E3C7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99898700000</c:v>
                </c:pt>
                <c:pt idx="1">
                  <c:v>33974300</c:v>
                </c:pt>
                <c:pt idx="2">
                  <c:v>213810000</c:v>
                </c:pt>
                <c:pt idx="3">
                  <c:v>100146484300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FCC-4414-AA1F-EC929090E3C7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119387333530</c:v>
                </c:pt>
                <c:pt idx="1">
                  <c:v>79602663.377969846</c:v>
                </c:pt>
                <c:pt idx="2">
                  <c:v>318938423.21703118</c:v>
                </c:pt>
                <c:pt idx="3">
                  <c:v>119785874616.595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FCC-4414-AA1F-EC929090E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3g DHF : @6</a:t>
            </a:r>
            <a:r>
              <a:rPr lang="en-US" baseline="0"/>
              <a:t>0s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analysis'!$D$4:$G$4</c:f>
              <c:numCache>
                <c:formatCode>0.00E+00</c:formatCode>
                <c:ptCount val="4"/>
                <c:pt idx="0">
                  <c:v>319131627486.93304</c:v>
                </c:pt>
                <c:pt idx="1">
                  <c:v>1388741608455.7515</c:v>
                </c:pt>
                <c:pt idx="2">
                  <c:v>20958664568.672462</c:v>
                </c:pt>
                <c:pt idx="3">
                  <c:v>1728831900511.3552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51-44BE-B3B5-B956FE17CF22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analysis'!$D$6:$G$6</c:f>
              <c:numCache>
                <c:formatCode>0.00E+00</c:formatCode>
                <c:ptCount val="4"/>
                <c:pt idx="0">
                  <c:v>528625916565.95996</c:v>
                </c:pt>
                <c:pt idx="1">
                  <c:v>231568739060</c:v>
                </c:pt>
                <c:pt idx="2">
                  <c:v>31402459800.659996</c:v>
                </c:pt>
                <c:pt idx="3">
                  <c:v>791597115426.62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751-44BE-B3B5-B956FE17CF22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analysis'!$D$5:$G$5</c:f>
              <c:numCache>
                <c:formatCode>0.00E+00</c:formatCode>
                <c:ptCount val="4"/>
                <c:pt idx="0">
                  <c:v>3622531826.1066856</c:v>
                </c:pt>
                <c:pt idx="1">
                  <c:v>1811377698.0847995</c:v>
                </c:pt>
                <c:pt idx="2">
                  <c:v>353894707.97906804</c:v>
                </c:pt>
                <c:pt idx="3">
                  <c:v>5787804232.1705656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751-44BE-B3B5-B956FE17CF22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analysis'!$D$7:$G$7</c:f>
              <c:numCache>
                <c:formatCode>0.00E+00</c:formatCode>
                <c:ptCount val="4"/>
                <c:pt idx="0">
                  <c:v>578495482089</c:v>
                </c:pt>
                <c:pt idx="1">
                  <c:v>13486691239.02</c:v>
                </c:pt>
                <c:pt idx="2">
                  <c:v>30190216833.060001</c:v>
                </c:pt>
                <c:pt idx="3">
                  <c:v>622172390161.07996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751-44BE-B3B5-B956FE17CF22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analysis'!$D$8:$G$8</c:f>
              <c:numCache>
                <c:formatCode>0.00E+00</c:formatCode>
                <c:ptCount val="4"/>
                <c:pt idx="0">
                  <c:v>416201610.66898715</c:v>
                </c:pt>
                <c:pt idx="1">
                  <c:v>9755240.3098977804</c:v>
                </c:pt>
                <c:pt idx="2">
                  <c:v>15483280.231742859</c:v>
                </c:pt>
                <c:pt idx="3">
                  <c:v>441440131.21062773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751-44BE-B3B5-B956FE17CF22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analysis'!$D$9:$G$9</c:f>
              <c:numCache>
                <c:formatCode>0.00E+00</c:formatCode>
                <c:ptCount val="4"/>
                <c:pt idx="0">
                  <c:v>41660400000</c:v>
                </c:pt>
                <c:pt idx="1">
                  <c:v>6366680</c:v>
                </c:pt>
                <c:pt idx="2">
                  <c:v>87865200</c:v>
                </c:pt>
                <c:pt idx="3">
                  <c:v>41754631880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751-44BE-B3B5-B956FE17CF22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analysis'!$D$2:$G$2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analysis'!$D$10:$G$10</c:f>
              <c:numCache>
                <c:formatCode>0.00E+00</c:formatCode>
                <c:ptCount val="4"/>
                <c:pt idx="0">
                  <c:v>319428605918.01971</c:v>
                </c:pt>
                <c:pt idx="1">
                  <c:v>3231194671.9029336</c:v>
                </c:pt>
                <c:pt idx="2">
                  <c:v>1342954717.6832924</c:v>
                </c:pt>
                <c:pt idx="3">
                  <c:v>324002755307.60632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751-44BE-B3B5-B956FE17C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3g DHF : @6</a:t>
            </a:r>
            <a:r>
              <a:rPr lang="en-US" baseline="0"/>
              <a:t>0m</a:t>
            </a:r>
            <a:endParaRPr lang="en-US"/>
          </a:p>
        </c:rich>
      </c:tx>
      <c:layout>
        <c:manualLayout>
          <c:xMode val="edge"/>
          <c:yMode val="edge"/>
          <c:x val="7.6616713233426462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'pathway analysis'!$A$4</c:f>
              <c:strCache>
                <c:ptCount val="1"/>
                <c:pt idx="0">
                  <c:v>ISOM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analysis'!$I$4:$L$4</c:f>
              <c:numCache>
                <c:formatCode>0.00E+00</c:formatCode>
                <c:ptCount val="4"/>
                <c:pt idx="0">
                  <c:v>1039776469606.0636</c:v>
                </c:pt>
                <c:pt idx="1">
                  <c:v>5056675858643.5137</c:v>
                </c:pt>
                <c:pt idx="2">
                  <c:v>972007936114.27417</c:v>
                </c:pt>
                <c:pt idx="3">
                  <c:v>7068460264363.8457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CE-4897-8850-A3E140A22648}"/>
            </c:ext>
          </c:extLst>
        </c:ser>
        <c:ser>
          <c:idx val="0"/>
          <c:order val="1"/>
          <c:tx>
            <c:strRef>
              <c:f>'pathway analysis'!$A$6</c:f>
              <c:strCache>
                <c:ptCount val="1"/>
                <c:pt idx="0">
                  <c:v>DINITR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analysis'!$I$6:$L$6</c:f>
              <c:numCache>
                <c:formatCode>0.00E+00</c:formatCode>
                <c:ptCount val="4"/>
                <c:pt idx="0">
                  <c:v>776968453353.42993</c:v>
                </c:pt>
                <c:pt idx="1">
                  <c:v>1152451505600</c:v>
                </c:pt>
                <c:pt idx="2">
                  <c:v>745519613662.58008</c:v>
                </c:pt>
                <c:pt idx="3">
                  <c:v>2674939572616.0098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CE-4897-8850-A3E140A22648}"/>
            </c:ext>
          </c:extLst>
        </c:ser>
        <c:ser>
          <c:idx val="6"/>
          <c:order val="2"/>
          <c:tx>
            <c:strRef>
              <c:f>'pathway analysis'!$A$5</c:f>
              <c:strCache>
                <c:ptCount val="1"/>
                <c:pt idx="0">
                  <c:v>CYCLIC HEMIACETALS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analysis'!$I$5:$L$5</c:f>
              <c:numCache>
                <c:formatCode>0.00E+00</c:formatCode>
                <c:ptCount val="4"/>
                <c:pt idx="0">
                  <c:v>130783405436.15579</c:v>
                </c:pt>
                <c:pt idx="1">
                  <c:v>348967343909.37927</c:v>
                </c:pt>
                <c:pt idx="2">
                  <c:v>57199504282.98774</c:v>
                </c:pt>
                <c:pt idx="3">
                  <c:v>536950253628.52307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CCE-4897-8850-A3E140A22648}"/>
            </c:ext>
          </c:extLst>
        </c:ser>
        <c:ser>
          <c:idx val="1"/>
          <c:order val="3"/>
          <c:tx>
            <c:strRef>
              <c:f>'pathway analysis'!$A$7</c:f>
              <c:strCache>
                <c:ptCount val="1"/>
                <c:pt idx="0">
                  <c:v>HYDROXY-CARBONYL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analysis'!$I$7:$L$7</c:f>
              <c:numCache>
                <c:formatCode>0.00E+00</c:formatCode>
                <c:ptCount val="4"/>
                <c:pt idx="0">
                  <c:v>491688851900</c:v>
                </c:pt>
                <c:pt idx="1">
                  <c:v>37052526360</c:v>
                </c:pt>
                <c:pt idx="2">
                  <c:v>130677581050</c:v>
                </c:pt>
                <c:pt idx="3">
                  <c:v>659418959310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CCE-4897-8850-A3E140A22648}"/>
            </c:ext>
          </c:extLst>
        </c:ser>
        <c:ser>
          <c:idx val="2"/>
          <c:order val="4"/>
          <c:tx>
            <c:strRef>
              <c:f>'pathway analysis'!$A$8</c:f>
              <c:strCache>
                <c:ptCount val="1"/>
                <c:pt idx="0">
                  <c:v>NITRATE-CARBONYL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analysis'!$I$8:$L$8</c:f>
              <c:numCache>
                <c:formatCode>0.00E+00</c:formatCode>
                <c:ptCount val="4"/>
                <c:pt idx="0">
                  <c:v>2509033034.6569996</c:v>
                </c:pt>
                <c:pt idx="1">
                  <c:v>190093413.96399999</c:v>
                </c:pt>
                <c:pt idx="2">
                  <c:v>763805592.34060001</c:v>
                </c:pt>
                <c:pt idx="3">
                  <c:v>3462932040.9616003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CCE-4897-8850-A3E140A22648}"/>
            </c:ext>
          </c:extLst>
        </c:ser>
        <c:ser>
          <c:idx val="4"/>
          <c:order val="5"/>
          <c:tx>
            <c:strRef>
              <c:f>'pathway analysis'!$A$9</c:f>
              <c:strCache>
                <c:ptCount val="1"/>
                <c:pt idx="0">
                  <c:v>CARBONYL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analysis'!$I$9:$L$9</c:f>
              <c:numCache>
                <c:formatCode>0.00E+00</c:formatCode>
                <c:ptCount val="4"/>
                <c:pt idx="0">
                  <c:v>99774600000</c:v>
                </c:pt>
                <c:pt idx="1">
                  <c:v>49286800</c:v>
                </c:pt>
                <c:pt idx="2">
                  <c:v>213546000</c:v>
                </c:pt>
                <c:pt idx="3">
                  <c:v>100037432800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CCE-4897-8850-A3E140A22648}"/>
            </c:ext>
          </c:extLst>
        </c:ser>
        <c:ser>
          <c:idx val="5"/>
          <c:order val="6"/>
          <c:tx>
            <c:strRef>
              <c:f>'pathway analysis'!$A$10</c:f>
              <c:strCache>
                <c:ptCount val="1"/>
                <c:pt idx="0">
                  <c:v>DECOMP</c:v>
                </c:pt>
              </c:strCache>
            </c:strRef>
          </c:tx>
          <c:spPr>
            <a:solidFill>
              <a:srgbClr val="CCCC00"/>
            </a:solidFill>
            <a:ln>
              <a:noFill/>
            </a:ln>
            <a:effectLst/>
          </c:spPr>
          <c:invertIfNegative val="0"/>
          <c:cat>
            <c:strRef>
              <c:f>'pathway analysis'!$I$2:$L$2</c:f>
              <c:strCache>
                <c:ptCount val="4"/>
                <c:pt idx="0">
                  <c:v>gas</c:v>
                </c:pt>
                <c:pt idx="1">
                  <c:v>aer</c:v>
                </c:pt>
                <c:pt idx="2">
                  <c:v>wall</c:v>
                </c:pt>
                <c:pt idx="3">
                  <c:v>total</c:v>
                </c:pt>
              </c:strCache>
            </c:strRef>
          </c:cat>
          <c:val>
            <c:numRef>
              <c:f>'pathway analysis'!$I$10:$L$10</c:f>
              <c:numCache>
                <c:formatCode>0.00E+00</c:formatCode>
                <c:ptCount val="4"/>
                <c:pt idx="0">
                  <c:v>2000375656454.5759</c:v>
                </c:pt>
                <c:pt idx="1">
                  <c:v>114250332021.66467</c:v>
                </c:pt>
                <c:pt idx="2">
                  <c:v>66242285166.255142</c:v>
                </c:pt>
                <c:pt idx="3">
                  <c:v>2180868273642.4983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CCE-4897-8850-A3E140A226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192288416"/>
        <c:axId val="1192289248"/>
      </c:barChart>
      <c:catAx>
        <c:axId val="119228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9248"/>
        <c:crosses val="autoZero"/>
        <c:auto val="1"/>
        <c:lblAlgn val="ctr"/>
        <c:lblOffset val="100"/>
        <c:noMultiLvlLbl val="0"/>
      </c:catAx>
      <c:valAx>
        <c:axId val="119228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28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decan-4-nitrate </a:t>
            </a:r>
            <a:r>
              <a:rPr lang="en-US" dirty="0"/>
              <a:t>SOA yields (3G DHF)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236200000000</c:v>
                </c:pt>
                <c:pt idx="2">
                  <c:v>549600000000</c:v>
                </c:pt>
                <c:pt idx="3">
                  <c:v>875000000000</c:v>
                </c:pt>
                <c:pt idx="4">
                  <c:v>1189000000000</c:v>
                </c:pt>
                <c:pt idx="5">
                  <c:v>1484000000000</c:v>
                </c:pt>
                <c:pt idx="6">
                  <c:v>1758000000000</c:v>
                </c:pt>
                <c:pt idx="7">
                  <c:v>2014000000000</c:v>
                </c:pt>
                <c:pt idx="8">
                  <c:v>2251000000000</c:v>
                </c:pt>
                <c:pt idx="9">
                  <c:v>2470000000000</c:v>
                </c:pt>
                <c:pt idx="10">
                  <c:v>2675000000000</c:v>
                </c:pt>
                <c:pt idx="11">
                  <c:v>2865000000000</c:v>
                </c:pt>
                <c:pt idx="12">
                  <c:v>3042000000000</c:v>
                </c:pt>
                <c:pt idx="13">
                  <c:v>3207000000000</c:v>
                </c:pt>
                <c:pt idx="14">
                  <c:v>3361000000000</c:v>
                </c:pt>
                <c:pt idx="15">
                  <c:v>3505000000000</c:v>
                </c:pt>
                <c:pt idx="16">
                  <c:v>3640000000000</c:v>
                </c:pt>
                <c:pt idx="17">
                  <c:v>3766000000000</c:v>
                </c:pt>
                <c:pt idx="18">
                  <c:v>3885000000000</c:v>
                </c:pt>
                <c:pt idx="19">
                  <c:v>3997000000000</c:v>
                </c:pt>
                <c:pt idx="20">
                  <c:v>4101000000000</c:v>
                </c:pt>
                <c:pt idx="21">
                  <c:v>4200000000000</c:v>
                </c:pt>
                <c:pt idx="22">
                  <c:v>4293000000000</c:v>
                </c:pt>
                <c:pt idx="23">
                  <c:v>4381000000000</c:v>
                </c:pt>
                <c:pt idx="24">
                  <c:v>4463000000000</c:v>
                </c:pt>
                <c:pt idx="25">
                  <c:v>4541000000000</c:v>
                </c:pt>
                <c:pt idx="26">
                  <c:v>4615000000000</c:v>
                </c:pt>
                <c:pt idx="27">
                  <c:v>4684000000000</c:v>
                </c:pt>
                <c:pt idx="28">
                  <c:v>4750000000000</c:v>
                </c:pt>
                <c:pt idx="29">
                  <c:v>4813000000000</c:v>
                </c:pt>
                <c:pt idx="30">
                  <c:v>4872000000000</c:v>
                </c:pt>
                <c:pt idx="31">
                  <c:v>4927000000000</c:v>
                </c:pt>
                <c:pt idx="32">
                  <c:v>4980000000000</c:v>
                </c:pt>
                <c:pt idx="33">
                  <c:v>5030000000000</c:v>
                </c:pt>
                <c:pt idx="34">
                  <c:v>5077000000000</c:v>
                </c:pt>
                <c:pt idx="35">
                  <c:v>5122000000000</c:v>
                </c:pt>
                <c:pt idx="36">
                  <c:v>5165000000000</c:v>
                </c:pt>
                <c:pt idx="37">
                  <c:v>5206000000000</c:v>
                </c:pt>
                <c:pt idx="38">
                  <c:v>5244000000000</c:v>
                </c:pt>
                <c:pt idx="39">
                  <c:v>5280000000000</c:v>
                </c:pt>
                <c:pt idx="40">
                  <c:v>5315000000000</c:v>
                </c:pt>
                <c:pt idx="41">
                  <c:v>5348000000000</c:v>
                </c:pt>
                <c:pt idx="42">
                  <c:v>5379000000000</c:v>
                </c:pt>
                <c:pt idx="43">
                  <c:v>5408000000000</c:v>
                </c:pt>
                <c:pt idx="44">
                  <c:v>5436000000000</c:v>
                </c:pt>
                <c:pt idx="45">
                  <c:v>5463000000000</c:v>
                </c:pt>
                <c:pt idx="46">
                  <c:v>5488000000000</c:v>
                </c:pt>
                <c:pt idx="47">
                  <c:v>5512000000000</c:v>
                </c:pt>
                <c:pt idx="48">
                  <c:v>5535000000000</c:v>
                </c:pt>
                <c:pt idx="49">
                  <c:v>5557000000000</c:v>
                </c:pt>
                <c:pt idx="50">
                  <c:v>5577000000000</c:v>
                </c:pt>
                <c:pt idx="51">
                  <c:v>5597000000000</c:v>
                </c:pt>
                <c:pt idx="52">
                  <c:v>5615000000000</c:v>
                </c:pt>
                <c:pt idx="53">
                  <c:v>5633000000000</c:v>
                </c:pt>
                <c:pt idx="54">
                  <c:v>5650000000000</c:v>
                </c:pt>
                <c:pt idx="55">
                  <c:v>5665000000000</c:v>
                </c:pt>
                <c:pt idx="56">
                  <c:v>5680000000000</c:v>
                </c:pt>
                <c:pt idx="57">
                  <c:v>5695000000000</c:v>
                </c:pt>
                <c:pt idx="58">
                  <c:v>5708000000000</c:v>
                </c:pt>
                <c:pt idx="59">
                  <c:v>5721000000000</c:v>
                </c:pt>
                <c:pt idx="60">
                  <c:v>5733000000000</c:v>
                </c:pt>
                <c:pt idx="61">
                  <c:v>5793000000000</c:v>
                </c:pt>
                <c:pt idx="62">
                  <c:v>5836000000000</c:v>
                </c:pt>
                <c:pt idx="63">
                  <c:v>5866000000000</c:v>
                </c:pt>
                <c:pt idx="64">
                  <c:v>5886000000000</c:v>
                </c:pt>
                <c:pt idx="65">
                  <c:v>5899000000000</c:v>
                </c:pt>
                <c:pt idx="66">
                  <c:v>5907000000000</c:v>
                </c:pt>
                <c:pt idx="67">
                  <c:v>5910000000000</c:v>
                </c:pt>
                <c:pt idx="68">
                  <c:v>5911000000000</c:v>
                </c:pt>
                <c:pt idx="69">
                  <c:v>5910000000000</c:v>
                </c:pt>
                <c:pt idx="70">
                  <c:v>5907000000000</c:v>
                </c:pt>
                <c:pt idx="71">
                  <c:v>5903000000000</c:v>
                </c:pt>
                <c:pt idx="72">
                  <c:v>5899000000000</c:v>
                </c:pt>
                <c:pt idx="73">
                  <c:v>5895000000000</c:v>
                </c:pt>
                <c:pt idx="74">
                  <c:v>5890000000000</c:v>
                </c:pt>
                <c:pt idx="75">
                  <c:v>5886000000000</c:v>
                </c:pt>
                <c:pt idx="76">
                  <c:v>5881000000000</c:v>
                </c:pt>
                <c:pt idx="77">
                  <c:v>5877000000000</c:v>
                </c:pt>
                <c:pt idx="78">
                  <c:v>5873000000000</c:v>
                </c:pt>
                <c:pt idx="79">
                  <c:v>5869000000000</c:v>
                </c:pt>
                <c:pt idx="80">
                  <c:v>5866000000000</c:v>
                </c:pt>
                <c:pt idx="81">
                  <c:v>5860000000000</c:v>
                </c:pt>
                <c:pt idx="82">
                  <c:v>5855000000000</c:v>
                </c:pt>
                <c:pt idx="83">
                  <c:v>5851000000000</c:v>
                </c:pt>
                <c:pt idx="84">
                  <c:v>5849000000000</c:v>
                </c:pt>
                <c:pt idx="85">
                  <c:v>5847000000000</c:v>
                </c:pt>
                <c:pt idx="86">
                  <c:v>5846000000000</c:v>
                </c:pt>
                <c:pt idx="87">
                  <c:v>5845000000000</c:v>
                </c:pt>
                <c:pt idx="88">
                  <c:v>5846000000000</c:v>
                </c:pt>
                <c:pt idx="89">
                  <c:v>5846000000000</c:v>
                </c:pt>
                <c:pt idx="90">
                  <c:v>5848000000000</c:v>
                </c:pt>
                <c:pt idx="91">
                  <c:v>5849000000000</c:v>
                </c:pt>
                <c:pt idx="92">
                  <c:v>5851000000000</c:v>
                </c:pt>
                <c:pt idx="93">
                  <c:v>5854000000000</c:v>
                </c:pt>
                <c:pt idx="94">
                  <c:v>5856000000000</c:v>
                </c:pt>
                <c:pt idx="95">
                  <c:v>5859000000000</c:v>
                </c:pt>
                <c:pt idx="96">
                  <c:v>5826000000000</c:v>
                </c:pt>
                <c:pt idx="97">
                  <c:v>5795000000000</c:v>
                </c:pt>
                <c:pt idx="98">
                  <c:v>5767000000000</c:v>
                </c:pt>
                <c:pt idx="99">
                  <c:v>5742000000000</c:v>
                </c:pt>
                <c:pt idx="100">
                  <c:v>5720000000000</c:v>
                </c:pt>
                <c:pt idx="101">
                  <c:v>5699000000000</c:v>
                </c:pt>
                <c:pt idx="102">
                  <c:v>5681000000000</c:v>
                </c:pt>
                <c:pt idx="103">
                  <c:v>5665000000000</c:v>
                </c:pt>
                <c:pt idx="104">
                  <c:v>5650000000000</c:v>
                </c:pt>
                <c:pt idx="105">
                  <c:v>5637000000000</c:v>
                </c:pt>
                <c:pt idx="106">
                  <c:v>5624000000000</c:v>
                </c:pt>
                <c:pt idx="107">
                  <c:v>5613000000000</c:v>
                </c:pt>
                <c:pt idx="108">
                  <c:v>5604000000000</c:v>
                </c:pt>
                <c:pt idx="109">
                  <c:v>5594000000000</c:v>
                </c:pt>
                <c:pt idx="110">
                  <c:v>5586000000000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288-4793-B0C1-103FEDACFA6E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929300000000</c:v>
                </c:pt>
                <c:pt idx="2">
                  <c:v>1724900000000</c:v>
                </c:pt>
                <c:pt idx="3">
                  <c:v>2377000000000</c:v>
                </c:pt>
                <c:pt idx="4">
                  <c:v>2925600000000</c:v>
                </c:pt>
                <c:pt idx="5">
                  <c:v>3397600000000</c:v>
                </c:pt>
                <c:pt idx="6">
                  <c:v>3811300000000</c:v>
                </c:pt>
                <c:pt idx="7">
                  <c:v>4179000000000</c:v>
                </c:pt>
                <c:pt idx="8">
                  <c:v>4509700000000</c:v>
                </c:pt>
                <c:pt idx="9">
                  <c:v>4809200000000</c:v>
                </c:pt>
                <c:pt idx="10">
                  <c:v>5083000000000</c:v>
                </c:pt>
                <c:pt idx="11">
                  <c:v>5334800000000</c:v>
                </c:pt>
                <c:pt idx="12">
                  <c:v>5566900000000</c:v>
                </c:pt>
                <c:pt idx="13">
                  <c:v>5782000000000</c:v>
                </c:pt>
                <c:pt idx="14">
                  <c:v>5980700000000</c:v>
                </c:pt>
                <c:pt idx="15">
                  <c:v>6165600000000</c:v>
                </c:pt>
                <c:pt idx="16">
                  <c:v>6338100000000</c:v>
                </c:pt>
                <c:pt idx="17">
                  <c:v>6500000000000</c:v>
                </c:pt>
                <c:pt idx="18">
                  <c:v>6652100000000</c:v>
                </c:pt>
                <c:pt idx="19">
                  <c:v>6794000000000</c:v>
                </c:pt>
                <c:pt idx="20">
                  <c:v>6927800000000</c:v>
                </c:pt>
                <c:pt idx="21">
                  <c:v>7054100000000</c:v>
                </c:pt>
                <c:pt idx="22">
                  <c:v>7173500000000</c:v>
                </c:pt>
                <c:pt idx="23">
                  <c:v>7287000000000</c:v>
                </c:pt>
                <c:pt idx="24">
                  <c:v>7394300000000</c:v>
                </c:pt>
                <c:pt idx="25">
                  <c:v>7496300000000</c:v>
                </c:pt>
                <c:pt idx="26">
                  <c:v>7593100000000</c:v>
                </c:pt>
                <c:pt idx="27">
                  <c:v>7685000000000</c:v>
                </c:pt>
                <c:pt idx="28">
                  <c:v>7772600000000</c:v>
                </c:pt>
                <c:pt idx="29">
                  <c:v>7856000000000</c:v>
                </c:pt>
                <c:pt idx="30">
                  <c:v>7935600000000</c:v>
                </c:pt>
                <c:pt idx="31">
                  <c:v>8011600000000</c:v>
                </c:pt>
                <c:pt idx="32">
                  <c:v>8084400000000</c:v>
                </c:pt>
                <c:pt idx="33">
                  <c:v>8154000000000</c:v>
                </c:pt>
                <c:pt idx="34">
                  <c:v>8220800000000</c:v>
                </c:pt>
                <c:pt idx="35">
                  <c:v>8284900000000</c:v>
                </c:pt>
                <c:pt idx="36">
                  <c:v>8346300000000</c:v>
                </c:pt>
                <c:pt idx="37">
                  <c:v>8404900000000</c:v>
                </c:pt>
                <c:pt idx="38">
                  <c:v>8461300000000</c:v>
                </c:pt>
                <c:pt idx="39">
                  <c:v>8515500000000</c:v>
                </c:pt>
                <c:pt idx="40">
                  <c:v>8567700000000</c:v>
                </c:pt>
                <c:pt idx="41">
                  <c:v>8617800000000</c:v>
                </c:pt>
                <c:pt idx="42">
                  <c:v>8665800000000</c:v>
                </c:pt>
                <c:pt idx="43">
                  <c:v>8712100000000</c:v>
                </c:pt>
                <c:pt idx="44">
                  <c:v>8756500000000</c:v>
                </c:pt>
                <c:pt idx="45">
                  <c:v>8799600000000</c:v>
                </c:pt>
                <c:pt idx="46">
                  <c:v>8841000000000</c:v>
                </c:pt>
                <c:pt idx="47">
                  <c:v>8881000000000</c:v>
                </c:pt>
                <c:pt idx="48">
                  <c:v>8919500000000</c:v>
                </c:pt>
                <c:pt idx="49">
                  <c:v>8956700000000</c:v>
                </c:pt>
                <c:pt idx="50">
                  <c:v>8992600000000</c:v>
                </c:pt>
                <c:pt idx="51">
                  <c:v>9027300000000</c:v>
                </c:pt>
                <c:pt idx="52">
                  <c:v>9060900000000</c:v>
                </c:pt>
                <c:pt idx="53">
                  <c:v>9093300000000</c:v>
                </c:pt>
                <c:pt idx="54">
                  <c:v>9124600000000</c:v>
                </c:pt>
                <c:pt idx="55">
                  <c:v>9155100000000</c:v>
                </c:pt>
                <c:pt idx="56">
                  <c:v>9184400000000</c:v>
                </c:pt>
                <c:pt idx="57">
                  <c:v>9212900000000</c:v>
                </c:pt>
                <c:pt idx="58">
                  <c:v>9240600000000</c:v>
                </c:pt>
                <c:pt idx="59">
                  <c:v>9267200000000</c:v>
                </c:pt>
                <c:pt idx="60">
                  <c:v>9293200000000</c:v>
                </c:pt>
                <c:pt idx="61">
                  <c:v>9433600000000</c:v>
                </c:pt>
                <c:pt idx="62">
                  <c:v>9552000000000</c:v>
                </c:pt>
                <c:pt idx="63">
                  <c:v>9652900000000</c:v>
                </c:pt>
                <c:pt idx="64">
                  <c:v>9739700000000</c:v>
                </c:pt>
                <c:pt idx="65">
                  <c:v>9815700000000</c:v>
                </c:pt>
                <c:pt idx="66">
                  <c:v>9882900000000</c:v>
                </c:pt>
                <c:pt idx="67">
                  <c:v>9942500000000</c:v>
                </c:pt>
                <c:pt idx="68">
                  <c:v>9996400000000</c:v>
                </c:pt>
                <c:pt idx="69">
                  <c:v>10045400000000</c:v>
                </c:pt>
                <c:pt idx="70">
                  <c:v>10090000000000</c:v>
                </c:pt>
                <c:pt idx="71">
                  <c:v>10131200000000</c:v>
                </c:pt>
                <c:pt idx="72">
                  <c:v>10169400000000</c:v>
                </c:pt>
                <c:pt idx="73">
                  <c:v>10205000000000</c:v>
                </c:pt>
                <c:pt idx="74">
                  <c:v>10238400000000</c:v>
                </c:pt>
                <c:pt idx="75">
                  <c:v>10269700000000</c:v>
                </c:pt>
                <c:pt idx="76">
                  <c:v>10299200000000</c:v>
                </c:pt>
                <c:pt idx="77">
                  <c:v>10327100000000</c:v>
                </c:pt>
                <c:pt idx="78">
                  <c:v>10353600000000</c:v>
                </c:pt>
                <c:pt idx="79">
                  <c:v>10378700000000</c:v>
                </c:pt>
                <c:pt idx="80">
                  <c:v>10402700000000</c:v>
                </c:pt>
                <c:pt idx="81">
                  <c:v>10447400000000</c:v>
                </c:pt>
                <c:pt idx="82">
                  <c:v>10488300000000</c:v>
                </c:pt>
                <c:pt idx="83">
                  <c:v>10525800000000</c:v>
                </c:pt>
                <c:pt idx="84">
                  <c:v>10560400000000</c:v>
                </c:pt>
                <c:pt idx="85">
                  <c:v>10592300000000</c:v>
                </c:pt>
                <c:pt idx="86">
                  <c:v>10621900000000</c:v>
                </c:pt>
                <c:pt idx="87">
                  <c:v>10649500000000</c:v>
                </c:pt>
                <c:pt idx="88">
                  <c:v>10674900000000</c:v>
                </c:pt>
                <c:pt idx="89">
                  <c:v>10698700000000</c:v>
                </c:pt>
                <c:pt idx="90">
                  <c:v>10720800000000</c:v>
                </c:pt>
                <c:pt idx="91">
                  <c:v>10741500000000</c:v>
                </c:pt>
                <c:pt idx="92">
                  <c:v>10760900000000</c:v>
                </c:pt>
                <c:pt idx="93">
                  <c:v>10779000000000</c:v>
                </c:pt>
                <c:pt idx="94">
                  <c:v>10795900000000</c:v>
                </c:pt>
                <c:pt idx="95">
                  <c:v>10811900000000</c:v>
                </c:pt>
                <c:pt idx="96">
                  <c:v>10811900000000</c:v>
                </c:pt>
                <c:pt idx="97">
                  <c:v>10811700000000</c:v>
                </c:pt>
                <c:pt idx="98">
                  <c:v>10811600000000</c:v>
                </c:pt>
                <c:pt idx="99">
                  <c:v>10811500000000</c:v>
                </c:pt>
                <c:pt idx="100">
                  <c:v>10811400000000</c:v>
                </c:pt>
                <c:pt idx="101">
                  <c:v>10811400000000</c:v>
                </c:pt>
                <c:pt idx="102">
                  <c:v>10811400000000</c:v>
                </c:pt>
                <c:pt idx="103">
                  <c:v>10811400000000</c:v>
                </c:pt>
                <c:pt idx="104">
                  <c:v>10811500000000</c:v>
                </c:pt>
                <c:pt idx="105">
                  <c:v>10811500000000</c:v>
                </c:pt>
                <c:pt idx="106">
                  <c:v>10811600000000</c:v>
                </c:pt>
                <c:pt idx="107">
                  <c:v>10811600000000</c:v>
                </c:pt>
                <c:pt idx="108">
                  <c:v>10811700000000</c:v>
                </c:pt>
                <c:pt idx="109">
                  <c:v>10811800000000</c:v>
                </c:pt>
                <c:pt idx="110">
                  <c:v>10811900000000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288-4793-B0C1-103FEDACFA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0.30402920263085698</c:v>
                </c:pt>
                <c:pt idx="1">
                  <c:v>0.38145568465605623</c:v>
                </c:pt>
                <c:pt idx="2">
                  <c:v>0.44082410363091468</c:v>
                </c:pt>
                <c:pt idx="3">
                  <c:v>0.48686546163359751</c:v>
                </c:pt>
                <c:pt idx="4">
                  <c:v>0.52360070033434414</c:v>
                </c:pt>
                <c:pt idx="5">
                  <c:v>0.55366779715444348</c:v>
                </c:pt>
                <c:pt idx="6">
                  <c:v>0.57860698781324293</c:v>
                </c:pt>
                <c:pt idx="7">
                  <c:v>0.59963563524671681</c:v>
                </c:pt>
                <c:pt idx="8">
                  <c:v>0.61724039157216215</c:v>
                </c:pt>
                <c:pt idx="9">
                  <c:v>0.63294965948245996</c:v>
                </c:pt>
                <c:pt idx="10">
                  <c:v>0.64638949956749403</c:v>
                </c:pt>
                <c:pt idx="11">
                  <c:v>0.65775552651903424</c:v>
                </c:pt>
                <c:pt idx="12">
                  <c:v>0.66812690227605842</c:v>
                </c:pt>
                <c:pt idx="13">
                  <c:v>0.67713607436596823</c:v>
                </c:pt>
                <c:pt idx="14">
                  <c:v>0.6851783542649762</c:v>
                </c:pt>
                <c:pt idx="15">
                  <c:v>0.69223798492402178</c:v>
                </c:pt>
                <c:pt idx="16">
                  <c:v>0.69915176438236215</c:v>
                </c:pt>
                <c:pt idx="17">
                  <c:v>0.70454244935325427</c:v>
                </c:pt>
                <c:pt idx="18">
                  <c:v>0.70988551240032671</c:v>
                </c:pt>
                <c:pt idx="19">
                  <c:v>0.71499068971397328</c:v>
                </c:pt>
                <c:pt idx="20">
                  <c:v>0.71898793598734367</c:v>
                </c:pt>
                <c:pt idx="21">
                  <c:v>0.72312686844915086</c:v>
                </c:pt>
                <c:pt idx="22">
                  <c:v>0.72649936324455267</c:v>
                </c:pt>
                <c:pt idx="23">
                  <c:v>0.72957901547864357</c:v>
                </c:pt>
                <c:pt idx="24">
                  <c:v>0.73269331014876904</c:v>
                </c:pt>
                <c:pt idx="25">
                  <c:v>0.73505736591828252</c:v>
                </c:pt>
                <c:pt idx="26">
                  <c:v>0.73744655848585661</c:v>
                </c:pt>
                <c:pt idx="27">
                  <c:v>0.73980740180857218</c:v>
                </c:pt>
                <c:pt idx="28">
                  <c:v>0.74175817282057233</c:v>
                </c:pt>
                <c:pt idx="29">
                  <c:v>0.7432774314616577</c:v>
                </c:pt>
                <c:pt idx="30">
                  <c:v>0.74473139660737542</c:v>
                </c:pt>
                <c:pt idx="31">
                  <c:v>0.7464533829365404</c:v>
                </c:pt>
                <c:pt idx="32">
                  <c:v>0.74771159995245184</c:v>
                </c:pt>
                <c:pt idx="33">
                  <c:v>0.74884324342353803</c:v>
                </c:pt>
                <c:pt idx="34">
                  <c:v>0.74948589241967412</c:v>
                </c:pt>
                <c:pt idx="35">
                  <c:v>0.75036133432530516</c:v>
                </c:pt>
                <c:pt idx="36">
                  <c:v>0.75147425183533778</c:v>
                </c:pt>
                <c:pt idx="37">
                  <c:v>0.7520671833961653</c:v>
                </c:pt>
                <c:pt idx="38">
                  <c:v>0.75249881639515248</c:v>
                </c:pt>
                <c:pt idx="39">
                  <c:v>0.75310074852712716</c:v>
                </c:pt>
                <c:pt idx="40">
                  <c:v>0.75353528601529585</c:v>
                </c:pt>
                <c:pt idx="41">
                  <c:v>0.75380564806632644</c:v>
                </c:pt>
                <c:pt idx="42">
                  <c:v>0.7542201744933742</c:v>
                </c:pt>
                <c:pt idx="43">
                  <c:v>0.75445573824222945</c:v>
                </c:pt>
                <c:pt idx="44">
                  <c:v>0.75446375450659608</c:v>
                </c:pt>
                <c:pt idx="45">
                  <c:v>0.75461676692618529</c:v>
                </c:pt>
                <c:pt idx="46">
                  <c:v>0.75488733460562596</c:v>
                </c:pt>
                <c:pt idx="47">
                  <c:v>0.75495033279831036</c:v>
                </c:pt>
                <c:pt idx="48">
                  <c:v>0.75479161529137939</c:v>
                </c:pt>
                <c:pt idx="49">
                  <c:v>0.75474330315660287</c:v>
                </c:pt>
                <c:pt idx="50">
                  <c:v>0.75446752492723601</c:v>
                </c:pt>
                <c:pt idx="51">
                  <c:v>0.75461237350168375</c:v>
                </c:pt>
                <c:pt idx="52">
                  <c:v>0.75420417311589638</c:v>
                </c:pt>
                <c:pt idx="53">
                  <c:v>0.75421441676395151</c:v>
                </c:pt>
                <c:pt idx="54">
                  <c:v>0.75396690582710479</c:v>
                </c:pt>
                <c:pt idx="55">
                  <c:v>0.75349695836362807</c:v>
                </c:pt>
                <c:pt idx="56">
                  <c:v>0.75341694979086737</c:v>
                </c:pt>
                <c:pt idx="57">
                  <c:v>0.75308205761373292</c:v>
                </c:pt>
                <c:pt idx="58">
                  <c:v>0.75283851718346839</c:v>
                </c:pt>
                <c:pt idx="59">
                  <c:v>0.75232617869233642</c:v>
                </c:pt>
                <c:pt idx="60">
                  <c:v>0.74992238945440992</c:v>
                </c:pt>
                <c:pt idx="61">
                  <c:v>0.74713991940507196</c:v>
                </c:pt>
                <c:pt idx="62">
                  <c:v>0.74393375278933727</c:v>
                </c:pt>
                <c:pt idx="63">
                  <c:v>0.74095384991473567</c:v>
                </c:pt>
                <c:pt idx="64">
                  <c:v>0.73763137339406493</c:v>
                </c:pt>
                <c:pt idx="65">
                  <c:v>0.73441432339508661</c:v>
                </c:pt>
                <c:pt idx="66">
                  <c:v>0.73120375625708689</c:v>
                </c:pt>
                <c:pt idx="67">
                  <c:v>0.72815022098102078</c:v>
                </c:pt>
                <c:pt idx="68">
                  <c:v>0.72548314566301653</c:v>
                </c:pt>
                <c:pt idx="69">
                  <c:v>0.72256996024969899</c:v>
                </c:pt>
                <c:pt idx="70">
                  <c:v>0.71992393856558534</c:v>
                </c:pt>
                <c:pt idx="71">
                  <c:v>0.7175109557960011</c:v>
                </c:pt>
                <c:pt idx="72">
                  <c:v>0.71500792884584574</c:v>
                </c:pt>
                <c:pt idx="73">
                  <c:v>0.71267540962180165</c:v>
                </c:pt>
                <c:pt idx="74">
                  <c:v>0.71079178762262307</c:v>
                </c:pt>
                <c:pt idx="75">
                  <c:v>0.70875586660595502</c:v>
                </c:pt>
                <c:pt idx="76">
                  <c:v>0.70684107071182145</c:v>
                </c:pt>
                <c:pt idx="77">
                  <c:v>0.7050319136675216</c:v>
                </c:pt>
                <c:pt idx="78">
                  <c:v>0.70361229526089475</c:v>
                </c:pt>
                <c:pt idx="79">
                  <c:v>0.70198899601298204</c:v>
                </c:pt>
                <c:pt idx="80">
                  <c:v>0.69926904649007837</c:v>
                </c:pt>
                <c:pt idx="81">
                  <c:v>0.69682464687095536</c:v>
                </c:pt>
                <c:pt idx="82">
                  <c:v>0.69462353942245125</c:v>
                </c:pt>
                <c:pt idx="83">
                  <c:v>0.69290874078682907</c:v>
                </c:pt>
                <c:pt idx="84">
                  <c:v>0.69138133183138906</c:v>
                </c:pt>
                <c:pt idx="85">
                  <c:v>0.68973356825368526</c:v>
                </c:pt>
                <c:pt idx="86">
                  <c:v>0.68850237134008296</c:v>
                </c:pt>
                <c:pt idx="87">
                  <c:v>0.68741918130742252</c:v>
                </c:pt>
                <c:pt idx="88">
                  <c:v>0.68644377667296008</c:v>
                </c:pt>
                <c:pt idx="89">
                  <c:v>0.68585773038575359</c:v>
                </c:pt>
                <c:pt idx="90">
                  <c:v>0.68508761075007973</c:v>
                </c:pt>
                <c:pt idx="91">
                  <c:v>0.68440312481524535</c:v>
                </c:pt>
                <c:pt idx="92">
                  <c:v>0.68380356255466812</c:v>
                </c:pt>
                <c:pt idx="93">
                  <c:v>0.6835563615081055</c:v>
                </c:pt>
                <c:pt idx="94">
                  <c:v>0.68309280867911737</c:v>
                </c:pt>
                <c:pt idx="95">
                  <c:v>0.67953075231616966</c:v>
                </c:pt>
                <c:pt idx="96">
                  <c:v>0.67598120034561082</c:v>
                </c:pt>
                <c:pt idx="97">
                  <c:v>0.67297332138984789</c:v>
                </c:pt>
                <c:pt idx="98">
                  <c:v>0.67051341573812251</c:v>
                </c:pt>
                <c:pt idx="99">
                  <c:v>0.66805346458062276</c:v>
                </c:pt>
                <c:pt idx="100">
                  <c:v>0.66586132851965263</c:v>
                </c:pt>
                <c:pt idx="101">
                  <c:v>0.66366919245868261</c:v>
                </c:pt>
                <c:pt idx="102">
                  <c:v>0.6620250904129551</c:v>
                </c:pt>
                <c:pt idx="103">
                  <c:v>0.6603748802324787</c:v>
                </c:pt>
                <c:pt idx="104">
                  <c:v>0.65900480786685112</c:v>
                </c:pt>
                <c:pt idx="105">
                  <c:v>0.65762865282395566</c:v>
                </c:pt>
                <c:pt idx="106">
                  <c:v>0.65625859313057244</c:v>
                </c:pt>
                <c:pt idx="107">
                  <c:v>0.65515648562073592</c:v>
                </c:pt>
                <c:pt idx="108">
                  <c:v>0.65432840536794257</c:v>
                </c:pt>
                <c:pt idx="109">
                  <c:v>0.65350034043309058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288-4793-B0C1-103FEDACFA6E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0.25416980522974281</c:v>
                </c:pt>
                <c:pt idx="1">
                  <c:v>0.31862716679227782</c:v>
                </c:pt>
                <c:pt idx="2">
                  <c:v>0.36811106436684898</c:v>
                </c:pt>
                <c:pt idx="3">
                  <c:v>0.40641235985780694</c:v>
                </c:pt>
                <c:pt idx="4">
                  <c:v>0.43677890275488579</c:v>
                </c:pt>
                <c:pt idx="5">
                  <c:v>0.46125993755411537</c:v>
                </c:pt>
                <c:pt idx="6">
                  <c:v>0.48193347690835125</c:v>
                </c:pt>
                <c:pt idx="7">
                  <c:v>0.49914628467525557</c:v>
                </c:pt>
                <c:pt idx="8">
                  <c:v>0.51359893537386681</c:v>
                </c:pt>
                <c:pt idx="9">
                  <c:v>0.52626401731261063</c:v>
                </c:pt>
                <c:pt idx="10">
                  <c:v>0.53703981405113599</c:v>
                </c:pt>
                <c:pt idx="11">
                  <c:v>0.5464441610231906</c:v>
                </c:pt>
                <c:pt idx="12">
                  <c:v>0.55465236942234519</c:v>
                </c:pt>
                <c:pt idx="13">
                  <c:v>0.56197435082849834</c:v>
                </c:pt>
                <c:pt idx="14">
                  <c:v>0.56847670948488382</c:v>
                </c:pt>
                <c:pt idx="15">
                  <c:v>0.57430460232561809</c:v>
                </c:pt>
                <c:pt idx="16">
                  <c:v>0.57938461538461539</c:v>
                </c:pt>
                <c:pt idx="17">
                  <c:v>0.58402609702199304</c:v>
                </c:pt>
                <c:pt idx="18">
                  <c:v>0.58831321754489252</c:v>
                </c:pt>
                <c:pt idx="19">
                  <c:v>0.59196281647853577</c:v>
                </c:pt>
                <c:pt idx="20">
                  <c:v>0.59539842077656968</c:v>
                </c:pt>
                <c:pt idx="21">
                  <c:v>0.5984526381821984</c:v>
                </c:pt>
                <c:pt idx="22">
                  <c:v>0.6012076300260738</c:v>
                </c:pt>
                <c:pt idx="23">
                  <c:v>0.60357302246324873</c:v>
                </c:pt>
                <c:pt idx="24">
                  <c:v>0.60576551098541942</c:v>
                </c:pt>
                <c:pt idx="25">
                  <c:v>0.60778865022191197</c:v>
                </c:pt>
                <c:pt idx="26">
                  <c:v>0.60949902407286927</c:v>
                </c:pt>
                <c:pt idx="27">
                  <c:v>0.61112111777268863</c:v>
                </c:pt>
                <c:pt idx="28">
                  <c:v>0.61265274949083504</c:v>
                </c:pt>
                <c:pt idx="29">
                  <c:v>0.6139422349916831</c:v>
                </c:pt>
                <c:pt idx="30">
                  <c:v>0.61498327425233412</c:v>
                </c:pt>
                <c:pt idx="31">
                  <c:v>0.61600118747216859</c:v>
                </c:pt>
                <c:pt idx="32">
                  <c:v>0.61687515329899434</c:v>
                </c:pt>
                <c:pt idx="33">
                  <c:v>0.61757979758660952</c:v>
                </c:pt>
                <c:pt idx="34">
                  <c:v>0.61823317119096188</c:v>
                </c:pt>
                <c:pt idx="35">
                  <c:v>0.61883708948875549</c:v>
                </c:pt>
                <c:pt idx="36">
                  <c:v>0.61940058775238249</c:v>
                </c:pt>
                <c:pt idx="37">
                  <c:v>0.61976292059139848</c:v>
                </c:pt>
                <c:pt idx="38">
                  <c:v>0.62004579883741417</c:v>
                </c:pt>
                <c:pt idx="39">
                  <c:v>0.62035318696966513</c:v>
                </c:pt>
                <c:pt idx="40">
                  <c:v>0.62057601708092558</c:v>
                </c:pt>
                <c:pt idx="41">
                  <c:v>0.62071591774562074</c:v>
                </c:pt>
                <c:pt idx="42">
                  <c:v>0.6207458592073094</c:v>
                </c:pt>
                <c:pt idx="43">
                  <c:v>0.62079598012904702</c:v>
                </c:pt>
                <c:pt idx="44">
                  <c:v>0.62082367380335468</c:v>
                </c:pt>
                <c:pt idx="45">
                  <c:v>0.62074425969912905</c:v>
                </c:pt>
                <c:pt idx="46">
                  <c:v>0.62065082760950341</c:v>
                </c:pt>
                <c:pt idx="47">
                  <c:v>0.6205504792869555</c:v>
                </c:pt>
                <c:pt idx="48">
                  <c:v>0.62042939922069518</c:v>
                </c:pt>
                <c:pt idx="49">
                  <c:v>0.62017658964037092</c:v>
                </c:pt>
                <c:pt idx="50">
                  <c:v>0.62000819735690627</c:v>
                </c:pt>
                <c:pt idx="51">
                  <c:v>0.61969561522586059</c:v>
                </c:pt>
                <c:pt idx="52">
                  <c:v>0.61946708015791851</c:v>
                </c:pt>
                <c:pt idx="53">
                  <c:v>0.6192052254345396</c:v>
                </c:pt>
                <c:pt idx="54">
                  <c:v>0.6187807888499306</c:v>
                </c:pt>
                <c:pt idx="55">
                  <c:v>0.61843996341622753</c:v>
                </c:pt>
                <c:pt idx="56">
                  <c:v>0.61815497834558064</c:v>
                </c:pt>
                <c:pt idx="57">
                  <c:v>0.617708806787438</c:v>
                </c:pt>
                <c:pt idx="58">
                  <c:v>0.61733857044198892</c:v>
                </c:pt>
                <c:pt idx="59">
                  <c:v>0.61690268153058148</c:v>
                </c:pt>
                <c:pt idx="60">
                  <c:v>0.61408158073270014</c:v>
                </c:pt>
                <c:pt idx="61">
                  <c:v>0.61097152428810719</c:v>
                </c:pt>
                <c:pt idx="62">
                  <c:v>0.60769302489407329</c:v>
                </c:pt>
                <c:pt idx="63">
                  <c:v>0.60433072887255257</c:v>
                </c:pt>
                <c:pt idx="64">
                  <c:v>0.60097598744867919</c:v>
                </c:pt>
                <c:pt idx="65">
                  <c:v>0.5976990559451173</c:v>
                </c:pt>
                <c:pt idx="66">
                  <c:v>0.59441790294191599</c:v>
                </c:pt>
                <c:pt idx="67">
                  <c:v>0.59131287263414833</c:v>
                </c:pt>
                <c:pt idx="68">
                  <c:v>0.58832898640173614</c:v>
                </c:pt>
                <c:pt idx="69">
                  <c:v>0.58543111992071362</c:v>
                </c:pt>
                <c:pt idx="70">
                  <c:v>0.58265555906506628</c:v>
                </c:pt>
                <c:pt idx="71">
                  <c:v>0.58007355399531935</c:v>
                </c:pt>
                <c:pt idx="72">
                  <c:v>0.5776580107790299</c:v>
                </c:pt>
                <c:pt idx="73">
                  <c:v>0.57528520081262702</c:v>
                </c:pt>
                <c:pt idx="74">
                  <c:v>0.57314235079895226</c:v>
                </c:pt>
                <c:pt idx="75">
                  <c:v>0.57101522448345499</c:v>
                </c:pt>
                <c:pt idx="76">
                  <c:v>0.5690852223760785</c:v>
                </c:pt>
                <c:pt idx="77">
                  <c:v>0.5672423118528821</c:v>
                </c:pt>
                <c:pt idx="78">
                  <c:v>0.56548508001965569</c:v>
                </c:pt>
                <c:pt idx="79">
                  <c:v>0.56389206648274004</c:v>
                </c:pt>
                <c:pt idx="80">
                  <c:v>0.56090510557650708</c:v>
                </c:pt>
                <c:pt idx="81">
                  <c:v>0.55824108768818592</c:v>
                </c:pt>
                <c:pt idx="82">
                  <c:v>0.55587223773964922</c:v>
                </c:pt>
                <c:pt idx="83">
                  <c:v>0.55386159615166097</c:v>
                </c:pt>
                <c:pt idx="84">
                  <c:v>0.55200475817339012</c:v>
                </c:pt>
                <c:pt idx="85">
                  <c:v>0.55037234393093515</c:v>
                </c:pt>
                <c:pt idx="86">
                  <c:v>0.54885205878210241</c:v>
                </c:pt>
                <c:pt idx="87">
                  <c:v>0.54763979053667955</c:v>
                </c:pt>
                <c:pt idx="88">
                  <c:v>0.54642152784917797</c:v>
                </c:pt>
                <c:pt idx="89">
                  <c:v>0.54548168047160661</c:v>
                </c:pt>
                <c:pt idx="90">
                  <c:v>0.54452357678164132</c:v>
                </c:pt>
                <c:pt idx="91">
                  <c:v>0.54372775511341986</c:v>
                </c:pt>
                <c:pt idx="92">
                  <c:v>0.54309305130346042</c:v>
                </c:pt>
                <c:pt idx="93">
                  <c:v>0.54242814401763628</c:v>
                </c:pt>
                <c:pt idx="94">
                  <c:v>0.54190290328249424</c:v>
                </c:pt>
                <c:pt idx="95">
                  <c:v>0.53885071079088787</c:v>
                </c:pt>
                <c:pt idx="96">
                  <c:v>0.53599341454165395</c:v>
                </c:pt>
                <c:pt idx="97">
                  <c:v>0.53340856117503421</c:v>
                </c:pt>
                <c:pt idx="98">
                  <c:v>0.5311011423021782</c:v>
                </c:pt>
                <c:pt idx="99">
                  <c:v>0.5290711656214736</c:v>
                </c:pt>
                <c:pt idx="100">
                  <c:v>0.52712877148195425</c:v>
                </c:pt>
                <c:pt idx="101">
                  <c:v>0.52546386221950903</c:v>
                </c:pt>
                <c:pt idx="102">
                  <c:v>0.5239839428751133</c:v>
                </c:pt>
                <c:pt idx="103">
                  <c:v>0.52259168478009532</c:v>
                </c:pt>
                <c:pt idx="104">
                  <c:v>0.52138926143458353</c:v>
                </c:pt>
                <c:pt idx="105">
                  <c:v>0.52018202671205005</c:v>
                </c:pt>
                <c:pt idx="106">
                  <c:v>0.5191646009841282</c:v>
                </c:pt>
                <c:pt idx="107">
                  <c:v>0.51832736757401698</c:v>
                </c:pt>
                <c:pt idx="108">
                  <c:v>0.51739765811428251</c:v>
                </c:pt>
                <c:pt idx="109">
                  <c:v>0.51665294721556798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288-4793-B0C1-103FEDACFA6E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1080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0.68309280867911737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288-4793-B0C1-103FEDACFA6E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1080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0.5467124187238136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288-4793-B0C1-103FEDACFA6E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0.29740987840309913</c:v>
                </c:pt>
                <c:pt idx="1">
                  <c:v>0.2567830019131544</c:v>
                </c:pt>
                <c:pt idx="2">
                  <c:v>0.22747875473285653</c:v>
                </c:pt>
                <c:pt idx="3">
                  <c:v>0.20364916598304622</c:v>
                </c:pt>
                <c:pt idx="4">
                  <c:v>0.18380915940663997</c:v>
                </c:pt>
                <c:pt idx="5">
                  <c:v>0.16716422218140792</c:v>
                </c:pt>
                <c:pt idx="6">
                  <c:v>0.15315027518545107</c:v>
                </c:pt>
                <c:pt idx="7">
                  <c:v>0.14129831252633213</c:v>
                </c:pt>
                <c:pt idx="8">
                  <c:v>0.13124199451052149</c:v>
                </c:pt>
                <c:pt idx="9">
                  <c:v>0.12265099350777101</c:v>
                </c:pt>
                <c:pt idx="10">
                  <c:v>0.11526748894054135</c:v>
                </c:pt>
                <c:pt idx="11">
                  <c:v>0.10889579478704485</c:v>
                </c:pt>
                <c:pt idx="12">
                  <c:v>0.10335420269802836</c:v>
                </c:pt>
                <c:pt idx="13">
                  <c:v>9.8530272376143258E-2</c:v>
                </c:pt>
                <c:pt idx="14">
                  <c:v>9.4290417801998178E-2</c:v>
                </c:pt>
                <c:pt idx="15">
                  <c:v>9.0540540540540546E-2</c:v>
                </c:pt>
                <c:pt idx="16">
                  <c:v>8.7195076923076917E-2</c:v>
                </c:pt>
                <c:pt idx="17">
                  <c:v>8.4196569504367047E-2</c:v>
                </c:pt>
                <c:pt idx="18">
                  <c:v>8.1517073888725353E-2</c:v>
                </c:pt>
                <c:pt idx="19">
                  <c:v>7.9092208204624842E-2</c:v>
                </c:pt>
                <c:pt idx="20">
                  <c:v>7.6888901489913661E-2</c:v>
                </c:pt>
                <c:pt idx="21">
                  <c:v>7.4878789990938874E-2</c:v>
                </c:pt>
                <c:pt idx="22">
                  <c:v>7.3032523672293126E-2</c:v>
                </c:pt>
                <c:pt idx="23">
                  <c:v>7.1339815804065287E-2</c:v>
                </c:pt>
                <c:pt idx="24">
                  <c:v>6.977789042594347E-2</c:v>
                </c:pt>
                <c:pt idx="25">
                  <c:v>6.83357258563696E-2</c:v>
                </c:pt>
                <c:pt idx="26">
                  <c:v>6.7001431359791808E-2</c:v>
                </c:pt>
                <c:pt idx="27">
                  <c:v>6.5761521241283483E-2</c:v>
                </c:pt>
                <c:pt idx="28">
                  <c:v>6.4607051934826881E-2</c:v>
                </c:pt>
                <c:pt idx="29">
                  <c:v>6.3528907707041685E-2</c:v>
                </c:pt>
                <c:pt idx="30">
                  <c:v>6.2520719956063703E-2</c:v>
                </c:pt>
                <c:pt idx="31">
                  <c:v>6.1572782148335066E-2</c:v>
                </c:pt>
                <c:pt idx="32">
                  <c:v>6.0683958793230318E-2</c:v>
                </c:pt>
                <c:pt idx="33">
                  <c:v>5.9846122031919032E-2</c:v>
                </c:pt>
                <c:pt idx="34">
                  <c:v>5.905575203080303E-2</c:v>
                </c:pt>
                <c:pt idx="35">
                  <c:v>5.8310149407521897E-2</c:v>
                </c:pt>
                <c:pt idx="36">
                  <c:v>5.7608656854929864E-2</c:v>
                </c:pt>
                <c:pt idx="37">
                  <c:v>5.6943850235779372E-2</c:v>
                </c:pt>
                <c:pt idx="38">
                  <c:v>5.6313311021079206E-2</c:v>
                </c:pt>
                <c:pt idx="39">
                  <c:v>5.5714719236201082E-2</c:v>
                </c:pt>
                <c:pt idx="40">
                  <c:v>5.5147021281533572E-2</c:v>
                </c:pt>
                <c:pt idx="41">
                  <c:v>5.4609153223014607E-2</c:v>
                </c:pt>
                <c:pt idx="42">
                  <c:v>5.4096716061569544E-2</c:v>
                </c:pt>
                <c:pt idx="43">
                  <c:v>5.360988979615143E-2</c:v>
                </c:pt>
                <c:pt idx="44">
                  <c:v>5.3143665621164599E-2</c:v>
                </c:pt>
                <c:pt idx="45">
                  <c:v>5.2699581495305958E-2</c:v>
                </c:pt>
                <c:pt idx="46">
                  <c:v>5.2275081634951016E-2</c:v>
                </c:pt>
                <c:pt idx="47">
                  <c:v>5.1869947867032903E-2</c:v>
                </c:pt>
                <c:pt idx="48">
                  <c:v>5.1482242343720341E-2</c:v>
                </c:pt>
                <c:pt idx="49">
                  <c:v>5.1111247025331936E-2</c:v>
                </c:pt>
                <c:pt idx="50">
                  <c:v>5.07555969115904E-2</c:v>
                </c:pt>
                <c:pt idx="51">
                  <c:v>5.0414197265172336E-2</c:v>
                </c:pt>
                <c:pt idx="52">
                  <c:v>5.0087317035619632E-2</c:v>
                </c:pt>
                <c:pt idx="53">
                  <c:v>4.9773688709642064E-2</c:v>
                </c:pt>
                <c:pt idx="54">
                  <c:v>4.9471114460792345E-2</c:v>
                </c:pt>
                <c:pt idx="55">
                  <c:v>4.918165585122599E-2</c:v>
                </c:pt>
                <c:pt idx="56">
                  <c:v>4.8902408579274713E-2</c:v>
                </c:pt>
                <c:pt idx="57">
                  <c:v>4.8633097417916583E-2</c:v>
                </c:pt>
                <c:pt idx="58">
                  <c:v>4.8375129488950279E-2</c:v>
                </c:pt>
                <c:pt idx="59">
                  <c:v>4.8125403520853954E-2</c:v>
                </c:pt>
                <c:pt idx="60">
                  <c:v>4.6801115162822253E-2</c:v>
                </c:pt>
                <c:pt idx="61">
                  <c:v>4.5717231993299835E-2</c:v>
                </c:pt>
                <c:pt idx="62">
                  <c:v>4.4816065638305584E-2</c:v>
                </c:pt>
                <c:pt idx="63">
                  <c:v>4.4057311826852984E-2</c:v>
                </c:pt>
                <c:pt idx="64">
                  <c:v>4.340658333078639E-2</c:v>
                </c:pt>
                <c:pt idx="65">
                  <c:v>4.2840259438019203E-2</c:v>
                </c:pt>
                <c:pt idx="66">
                  <c:v>4.2344983656022128E-2</c:v>
                </c:pt>
                <c:pt idx="67">
                  <c:v>4.1903285182665763E-2</c:v>
                </c:pt>
                <c:pt idx="68">
                  <c:v>4.150675931272025E-2</c:v>
                </c:pt>
                <c:pt idx="69">
                  <c:v>4.1149157581764122E-2</c:v>
                </c:pt>
                <c:pt idx="70">
                  <c:v>4.0822607391029692E-2</c:v>
                </c:pt>
                <c:pt idx="71">
                  <c:v>4.0522253033610636E-2</c:v>
                </c:pt>
                <c:pt idx="72">
                  <c:v>4.0244683978441942E-2</c:v>
                </c:pt>
                <c:pt idx="73">
                  <c:v>3.9986521331458039E-2</c:v>
                </c:pt>
                <c:pt idx="74">
                  <c:v>3.9745854309278753E-2</c:v>
                </c:pt>
                <c:pt idx="75">
                  <c:v>3.9520739474910672E-2</c:v>
                </c:pt>
                <c:pt idx="76">
                  <c:v>3.9309002527331001E-2</c:v>
                </c:pt>
                <c:pt idx="77">
                  <c:v>3.9109295317570701E-2</c:v>
                </c:pt>
                <c:pt idx="78">
                  <c:v>3.8920674072860761E-2</c:v>
                </c:pt>
                <c:pt idx="79">
                  <c:v>3.8741768963826702E-2</c:v>
                </c:pt>
                <c:pt idx="80">
                  <c:v>3.841060933820855E-2</c:v>
                </c:pt>
                <c:pt idx="81">
                  <c:v>3.8110275259098235E-2</c:v>
                </c:pt>
                <c:pt idx="82">
                  <c:v>3.7836744000456023E-2</c:v>
                </c:pt>
                <c:pt idx="83">
                  <c:v>3.7586455058520513E-2</c:v>
                </c:pt>
                <c:pt idx="84">
                  <c:v>3.7356947971639777E-2</c:v>
                </c:pt>
                <c:pt idx="85">
                  <c:v>3.714552010468937E-2</c:v>
                </c:pt>
                <c:pt idx="86">
                  <c:v>3.6949528146861352E-2</c:v>
                </c:pt>
                <c:pt idx="87">
                  <c:v>3.6769618450758323E-2</c:v>
                </c:pt>
                <c:pt idx="88">
                  <c:v>3.6602390944694217E-2</c:v>
                </c:pt>
                <c:pt idx="89">
                  <c:v>3.6447373330348483E-2</c:v>
                </c:pt>
                <c:pt idx="90">
                  <c:v>3.6303216496764885E-2</c:v>
                </c:pt>
                <c:pt idx="91">
                  <c:v>3.6168350230928639E-2</c:v>
                </c:pt>
                <c:pt idx="92">
                  <c:v>3.6042953891826698E-2</c:v>
                </c:pt>
                <c:pt idx="93">
                  <c:v>3.5926045998944042E-2</c:v>
                </c:pt>
                <c:pt idx="94">
                  <c:v>3.5816091528778474E-2</c:v>
                </c:pt>
                <c:pt idx="95">
                  <c:v>3.5805455100398634E-2</c:v>
                </c:pt>
                <c:pt idx="96">
                  <c:v>3.5806672401194999E-2</c:v>
                </c:pt>
                <c:pt idx="97">
                  <c:v>3.5807466054977984E-2</c:v>
                </c:pt>
                <c:pt idx="98">
                  <c:v>3.5808074735235632E-2</c:v>
                </c:pt>
                <c:pt idx="99">
                  <c:v>3.5808683426753245E-2</c:v>
                </c:pt>
                <c:pt idx="100">
                  <c:v>3.580877592171227E-2</c:v>
                </c:pt>
                <c:pt idx="101">
                  <c:v>3.5808868416671288E-2</c:v>
                </c:pt>
                <c:pt idx="102">
                  <c:v>3.580877592171227E-2</c:v>
                </c:pt>
                <c:pt idx="103">
                  <c:v>3.580844471164963E-2</c:v>
                </c:pt>
                <c:pt idx="104">
                  <c:v>3.5808259723442627E-2</c:v>
                </c:pt>
                <c:pt idx="105">
                  <c:v>3.5807743534721964E-2</c:v>
                </c:pt>
                <c:pt idx="106">
                  <c:v>3.5807558548225982E-2</c:v>
                </c:pt>
                <c:pt idx="107">
                  <c:v>3.5806949878372504E-2</c:v>
                </c:pt>
                <c:pt idx="108">
                  <c:v>3.5806341219778388E-2</c:v>
                </c:pt>
                <c:pt idx="109">
                  <c:v>3.5805640081761764E-2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288-4793-B0C1-103FEDACFA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2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  <c:majorUnit val="5000000000000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decan-5-nitrate SOA yields (3G DHF)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05255905511811"/>
          <c:y val="0.15545462773266194"/>
          <c:w val="0.77638867016622926"/>
          <c:h val="0.59803486946576823"/>
        </c:manualLayout>
      </c:layout>
      <c:scatterChart>
        <c:scatterStyle val="lineMarker"/>
        <c:varyColors val="0"/>
        <c:ser>
          <c:idx val="3"/>
          <c:order val="0"/>
          <c:tx>
            <c:strRef>
              <c:f>soa_yield!$B$5:$C$5</c:f>
              <c:strCache>
                <c:ptCount val="2"/>
                <c:pt idx="0">
                  <c:v>[SOA]</c:v>
                </c:pt>
                <c:pt idx="1">
                  <c:v> molec cm-3</c:v>
                </c:pt>
              </c:strCache>
            </c:strRef>
          </c:tx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soa_yield!$D$5:$DJ$5</c:f>
              <c:numCache>
                <c:formatCode>0.00E+00</c:formatCode>
                <c:ptCount val="111"/>
                <c:pt idx="0">
                  <c:v>0</c:v>
                </c:pt>
                <c:pt idx="1">
                  <c:v>196400000000</c:v>
                </c:pt>
                <c:pt idx="2">
                  <c:v>450000000000</c:v>
                </c:pt>
                <c:pt idx="3">
                  <c:v>716500000000</c:v>
                </c:pt>
                <c:pt idx="4">
                  <c:v>978000000000</c:v>
                </c:pt>
                <c:pt idx="5">
                  <c:v>1226000000000</c:v>
                </c:pt>
                <c:pt idx="6">
                  <c:v>1460000000000</c:v>
                </c:pt>
                <c:pt idx="7">
                  <c:v>1678000000000</c:v>
                </c:pt>
                <c:pt idx="8">
                  <c:v>1882000000000</c:v>
                </c:pt>
                <c:pt idx="9">
                  <c:v>2072000000000</c:v>
                </c:pt>
                <c:pt idx="10">
                  <c:v>2250000000000</c:v>
                </c:pt>
                <c:pt idx="11">
                  <c:v>2415000000000</c:v>
                </c:pt>
                <c:pt idx="12">
                  <c:v>2570000000000</c:v>
                </c:pt>
                <c:pt idx="13">
                  <c:v>2715000000000</c:v>
                </c:pt>
                <c:pt idx="14">
                  <c:v>2850000000000</c:v>
                </c:pt>
                <c:pt idx="15">
                  <c:v>2977000000000</c:v>
                </c:pt>
                <c:pt idx="16">
                  <c:v>3096000000000</c:v>
                </c:pt>
                <c:pt idx="17">
                  <c:v>3208000000000</c:v>
                </c:pt>
                <c:pt idx="18">
                  <c:v>3313000000000</c:v>
                </c:pt>
                <c:pt idx="19">
                  <c:v>3412000000000</c:v>
                </c:pt>
                <c:pt idx="20">
                  <c:v>3505000000000</c:v>
                </c:pt>
                <c:pt idx="21">
                  <c:v>3593000000000</c:v>
                </c:pt>
                <c:pt idx="22">
                  <c:v>3676000000000</c:v>
                </c:pt>
                <c:pt idx="23">
                  <c:v>3754000000000</c:v>
                </c:pt>
                <c:pt idx="24">
                  <c:v>3828000000000</c:v>
                </c:pt>
                <c:pt idx="25">
                  <c:v>3898000000000</c:v>
                </c:pt>
                <c:pt idx="26">
                  <c:v>3964000000000</c:v>
                </c:pt>
                <c:pt idx="27">
                  <c:v>4027000000000</c:v>
                </c:pt>
                <c:pt idx="28">
                  <c:v>4086000000000</c:v>
                </c:pt>
                <c:pt idx="29">
                  <c:v>4143000000000</c:v>
                </c:pt>
                <c:pt idx="30">
                  <c:v>4196000000000</c:v>
                </c:pt>
                <c:pt idx="31">
                  <c:v>4247000000000</c:v>
                </c:pt>
                <c:pt idx="32">
                  <c:v>4295000000000</c:v>
                </c:pt>
                <c:pt idx="33">
                  <c:v>4340000000000</c:v>
                </c:pt>
                <c:pt idx="34">
                  <c:v>4384000000000</c:v>
                </c:pt>
                <c:pt idx="35">
                  <c:v>4425000000000</c:v>
                </c:pt>
                <c:pt idx="36">
                  <c:v>4464000000000</c:v>
                </c:pt>
                <c:pt idx="37">
                  <c:v>4501000000000</c:v>
                </c:pt>
                <c:pt idx="38">
                  <c:v>4536000000000</c:v>
                </c:pt>
                <c:pt idx="39">
                  <c:v>4570000000000</c:v>
                </c:pt>
                <c:pt idx="40">
                  <c:v>4602000000000</c:v>
                </c:pt>
                <c:pt idx="41">
                  <c:v>4632000000000</c:v>
                </c:pt>
                <c:pt idx="42">
                  <c:v>4661000000000</c:v>
                </c:pt>
                <c:pt idx="43">
                  <c:v>4689000000000</c:v>
                </c:pt>
                <c:pt idx="44">
                  <c:v>4715000000000</c:v>
                </c:pt>
                <c:pt idx="45">
                  <c:v>4740000000000</c:v>
                </c:pt>
                <c:pt idx="46">
                  <c:v>4764000000000</c:v>
                </c:pt>
                <c:pt idx="47">
                  <c:v>4786000000000</c:v>
                </c:pt>
                <c:pt idx="48">
                  <c:v>4808000000000</c:v>
                </c:pt>
                <c:pt idx="49">
                  <c:v>4829000000000</c:v>
                </c:pt>
                <c:pt idx="50">
                  <c:v>4848000000000</c:v>
                </c:pt>
                <c:pt idx="51">
                  <c:v>4867000000000</c:v>
                </c:pt>
                <c:pt idx="52">
                  <c:v>4885000000000</c:v>
                </c:pt>
                <c:pt idx="53">
                  <c:v>4902000000000</c:v>
                </c:pt>
                <c:pt idx="54">
                  <c:v>4918000000000</c:v>
                </c:pt>
                <c:pt idx="55">
                  <c:v>4933000000000</c:v>
                </c:pt>
                <c:pt idx="56">
                  <c:v>4948000000000</c:v>
                </c:pt>
                <c:pt idx="57">
                  <c:v>4962000000000</c:v>
                </c:pt>
                <c:pt idx="58">
                  <c:v>4975000000000</c:v>
                </c:pt>
                <c:pt idx="59">
                  <c:v>4988000000000</c:v>
                </c:pt>
                <c:pt idx="60">
                  <c:v>5000000000000</c:v>
                </c:pt>
                <c:pt idx="61">
                  <c:v>5062000000000</c:v>
                </c:pt>
                <c:pt idx="62">
                  <c:v>5108000000000</c:v>
                </c:pt>
                <c:pt idx="63">
                  <c:v>5143000000000</c:v>
                </c:pt>
                <c:pt idx="64">
                  <c:v>5168000000000</c:v>
                </c:pt>
                <c:pt idx="65">
                  <c:v>5187000000000</c:v>
                </c:pt>
                <c:pt idx="66">
                  <c:v>5201000000000</c:v>
                </c:pt>
                <c:pt idx="67">
                  <c:v>5211000000000</c:v>
                </c:pt>
                <c:pt idx="68">
                  <c:v>5218000000000</c:v>
                </c:pt>
                <c:pt idx="69">
                  <c:v>5223000000000</c:v>
                </c:pt>
                <c:pt idx="70">
                  <c:v>5227000000000</c:v>
                </c:pt>
                <c:pt idx="71">
                  <c:v>5229000000000</c:v>
                </c:pt>
                <c:pt idx="72">
                  <c:v>5231000000000</c:v>
                </c:pt>
                <c:pt idx="73">
                  <c:v>5232000000000</c:v>
                </c:pt>
                <c:pt idx="74">
                  <c:v>5233000000000</c:v>
                </c:pt>
                <c:pt idx="75">
                  <c:v>5233000000000</c:v>
                </c:pt>
                <c:pt idx="76">
                  <c:v>5234000000000</c:v>
                </c:pt>
                <c:pt idx="77">
                  <c:v>5234000000000</c:v>
                </c:pt>
                <c:pt idx="78">
                  <c:v>5234000000000</c:v>
                </c:pt>
                <c:pt idx="79">
                  <c:v>5235000000000</c:v>
                </c:pt>
                <c:pt idx="80">
                  <c:v>5235000000000</c:v>
                </c:pt>
                <c:pt idx="81">
                  <c:v>5236000000000</c:v>
                </c:pt>
                <c:pt idx="82">
                  <c:v>5237000000000</c:v>
                </c:pt>
                <c:pt idx="83">
                  <c:v>5239000000000</c:v>
                </c:pt>
                <c:pt idx="84">
                  <c:v>5241000000000</c:v>
                </c:pt>
                <c:pt idx="85">
                  <c:v>5243000000000</c:v>
                </c:pt>
                <c:pt idx="86">
                  <c:v>5246000000000</c:v>
                </c:pt>
                <c:pt idx="87">
                  <c:v>5249000000000</c:v>
                </c:pt>
                <c:pt idx="88">
                  <c:v>5252000000000</c:v>
                </c:pt>
                <c:pt idx="89">
                  <c:v>5255000000000</c:v>
                </c:pt>
                <c:pt idx="90">
                  <c:v>5258000000000</c:v>
                </c:pt>
                <c:pt idx="91">
                  <c:v>5262000000000</c:v>
                </c:pt>
                <c:pt idx="92">
                  <c:v>5265000000000</c:v>
                </c:pt>
                <c:pt idx="93">
                  <c:v>5269000000000</c:v>
                </c:pt>
                <c:pt idx="94">
                  <c:v>5273000000000</c:v>
                </c:pt>
                <c:pt idx="95">
                  <c:v>5277000000000</c:v>
                </c:pt>
                <c:pt idx="96">
                  <c:v>5256000000000</c:v>
                </c:pt>
                <c:pt idx="97">
                  <c:v>5237000000000</c:v>
                </c:pt>
                <c:pt idx="98">
                  <c:v>5220000000000</c:v>
                </c:pt>
                <c:pt idx="99">
                  <c:v>5204000000000</c:v>
                </c:pt>
                <c:pt idx="100">
                  <c:v>5190000000000</c:v>
                </c:pt>
                <c:pt idx="101">
                  <c:v>5178000000000</c:v>
                </c:pt>
                <c:pt idx="102">
                  <c:v>5166000000000</c:v>
                </c:pt>
                <c:pt idx="103">
                  <c:v>5156000000000</c:v>
                </c:pt>
                <c:pt idx="104">
                  <c:v>5146000000000</c:v>
                </c:pt>
                <c:pt idx="105">
                  <c:v>5137000000000</c:v>
                </c:pt>
                <c:pt idx="106">
                  <c:v>5129000000000</c:v>
                </c:pt>
                <c:pt idx="107">
                  <c:v>5122000000000</c:v>
                </c:pt>
                <c:pt idx="108">
                  <c:v>5115000000000</c:v>
                </c:pt>
                <c:pt idx="109">
                  <c:v>5109000000000</c:v>
                </c:pt>
                <c:pt idx="110">
                  <c:v>5104000000000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8A7-4730-9333-44B2C72CEE99}"/>
            </c:ext>
          </c:extLst>
        </c:ser>
        <c:ser>
          <c:idx val="0"/>
          <c:order val="1"/>
          <c:tx>
            <c:strRef>
              <c:f>soa_yield!$A$10:$C$10</c:f>
              <c:strCache>
                <c:ptCount val="3"/>
                <c:pt idx="0">
                  <c:v>- d[gas]</c:v>
                </c:pt>
                <c:pt idx="2">
                  <c:v> molec cm-3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soa_yield!$D$2:$DJ$2</c:f>
              <c:numCache>
                <c:formatCode>General</c:formatCode>
                <c:ptCount val="1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660</c:v>
                </c:pt>
                <c:pt idx="62">
                  <c:v>720</c:v>
                </c:pt>
                <c:pt idx="63">
                  <c:v>780</c:v>
                </c:pt>
                <c:pt idx="64">
                  <c:v>840</c:v>
                </c:pt>
                <c:pt idx="65">
                  <c:v>900</c:v>
                </c:pt>
                <c:pt idx="66">
                  <c:v>960</c:v>
                </c:pt>
                <c:pt idx="67">
                  <c:v>1020</c:v>
                </c:pt>
                <c:pt idx="68">
                  <c:v>1080</c:v>
                </c:pt>
                <c:pt idx="69">
                  <c:v>1140</c:v>
                </c:pt>
                <c:pt idx="70">
                  <c:v>1200</c:v>
                </c:pt>
                <c:pt idx="71">
                  <c:v>1260</c:v>
                </c:pt>
                <c:pt idx="72">
                  <c:v>1320</c:v>
                </c:pt>
                <c:pt idx="73">
                  <c:v>1380</c:v>
                </c:pt>
                <c:pt idx="74">
                  <c:v>1440</c:v>
                </c:pt>
                <c:pt idx="75">
                  <c:v>1500</c:v>
                </c:pt>
                <c:pt idx="76">
                  <c:v>1560</c:v>
                </c:pt>
                <c:pt idx="77">
                  <c:v>1620</c:v>
                </c:pt>
                <c:pt idx="78">
                  <c:v>1680</c:v>
                </c:pt>
                <c:pt idx="79">
                  <c:v>1740</c:v>
                </c:pt>
                <c:pt idx="80">
                  <c:v>1800</c:v>
                </c:pt>
                <c:pt idx="81">
                  <c:v>1860</c:v>
                </c:pt>
                <c:pt idx="82">
                  <c:v>1980</c:v>
                </c:pt>
                <c:pt idx="83">
                  <c:v>2100</c:v>
                </c:pt>
                <c:pt idx="84">
                  <c:v>2220</c:v>
                </c:pt>
                <c:pt idx="85">
                  <c:v>2340</c:v>
                </c:pt>
                <c:pt idx="86">
                  <c:v>2460</c:v>
                </c:pt>
                <c:pt idx="87">
                  <c:v>2580</c:v>
                </c:pt>
                <c:pt idx="88">
                  <c:v>2700</c:v>
                </c:pt>
                <c:pt idx="89">
                  <c:v>2820</c:v>
                </c:pt>
                <c:pt idx="90">
                  <c:v>2940</c:v>
                </c:pt>
                <c:pt idx="91">
                  <c:v>3060</c:v>
                </c:pt>
                <c:pt idx="92">
                  <c:v>3180</c:v>
                </c:pt>
                <c:pt idx="93">
                  <c:v>3300</c:v>
                </c:pt>
                <c:pt idx="94">
                  <c:v>3420</c:v>
                </c:pt>
                <c:pt idx="95">
                  <c:v>3540</c:v>
                </c:pt>
                <c:pt idx="96">
                  <c:v>3660</c:v>
                </c:pt>
                <c:pt idx="97">
                  <c:v>3780</c:v>
                </c:pt>
                <c:pt idx="98">
                  <c:v>3900</c:v>
                </c:pt>
                <c:pt idx="99">
                  <c:v>4020</c:v>
                </c:pt>
                <c:pt idx="100">
                  <c:v>4140</c:v>
                </c:pt>
                <c:pt idx="101">
                  <c:v>4260</c:v>
                </c:pt>
                <c:pt idx="102">
                  <c:v>4380</c:v>
                </c:pt>
                <c:pt idx="103">
                  <c:v>4500</c:v>
                </c:pt>
                <c:pt idx="104">
                  <c:v>4620</c:v>
                </c:pt>
                <c:pt idx="105">
                  <c:v>4740</c:v>
                </c:pt>
                <c:pt idx="106">
                  <c:v>4860</c:v>
                </c:pt>
                <c:pt idx="107">
                  <c:v>4980</c:v>
                </c:pt>
                <c:pt idx="108">
                  <c:v>5100</c:v>
                </c:pt>
                <c:pt idx="109">
                  <c:v>5220</c:v>
                </c:pt>
                <c:pt idx="110">
                  <c:v>5340</c:v>
                </c:pt>
              </c:numCache>
            </c:numRef>
          </c:xVal>
          <c:yVal>
            <c:numRef>
              <c:f>soa_yield!$D$10:$DJ$10</c:f>
              <c:numCache>
                <c:formatCode>0.00E+00</c:formatCode>
                <c:ptCount val="111"/>
                <c:pt idx="1">
                  <c:v>919900000000</c:v>
                </c:pt>
                <c:pt idx="2">
                  <c:v>1706900000000</c:v>
                </c:pt>
                <c:pt idx="3">
                  <c:v>2352500000000</c:v>
                </c:pt>
                <c:pt idx="4">
                  <c:v>2896200000000</c:v>
                </c:pt>
                <c:pt idx="5">
                  <c:v>3364300000000</c:v>
                </c:pt>
                <c:pt idx="6">
                  <c:v>3774800000000</c:v>
                </c:pt>
                <c:pt idx="7">
                  <c:v>4140200000000</c:v>
                </c:pt>
                <c:pt idx="8">
                  <c:v>4468700000000</c:v>
                </c:pt>
                <c:pt idx="9">
                  <c:v>4767000000000</c:v>
                </c:pt>
                <c:pt idx="10">
                  <c:v>5039800000000</c:v>
                </c:pt>
                <c:pt idx="11">
                  <c:v>5290800000000</c:v>
                </c:pt>
                <c:pt idx="12">
                  <c:v>5522600000000</c:v>
                </c:pt>
                <c:pt idx="13">
                  <c:v>5737600000000</c:v>
                </c:pt>
                <c:pt idx="14">
                  <c:v>5936400000000</c:v>
                </c:pt>
                <c:pt idx="15">
                  <c:v>6121700000000</c:v>
                </c:pt>
                <c:pt idx="16">
                  <c:v>6294700000000</c:v>
                </c:pt>
                <c:pt idx="17">
                  <c:v>6457100000000</c:v>
                </c:pt>
                <c:pt idx="18">
                  <c:v>6609700000000</c:v>
                </c:pt>
                <c:pt idx="19">
                  <c:v>6752700000000</c:v>
                </c:pt>
                <c:pt idx="20">
                  <c:v>6887100000000</c:v>
                </c:pt>
                <c:pt idx="21">
                  <c:v>7014200000000</c:v>
                </c:pt>
                <c:pt idx="22">
                  <c:v>7134400000000</c:v>
                </c:pt>
                <c:pt idx="23">
                  <c:v>7248100000000</c:v>
                </c:pt>
                <c:pt idx="24">
                  <c:v>7355500000000</c:v>
                </c:pt>
                <c:pt idx="25">
                  <c:v>7457500000000</c:v>
                </c:pt>
                <c:pt idx="26">
                  <c:v>7553800000000</c:v>
                </c:pt>
                <c:pt idx="27">
                  <c:v>7645700000000</c:v>
                </c:pt>
                <c:pt idx="28">
                  <c:v>7733800000000</c:v>
                </c:pt>
                <c:pt idx="29">
                  <c:v>7818000000000</c:v>
                </c:pt>
                <c:pt idx="30">
                  <c:v>7898100000000</c:v>
                </c:pt>
                <c:pt idx="31">
                  <c:v>7974700000000</c:v>
                </c:pt>
                <c:pt idx="32">
                  <c:v>8047900000000</c:v>
                </c:pt>
                <c:pt idx="33">
                  <c:v>8117800000000</c:v>
                </c:pt>
                <c:pt idx="34">
                  <c:v>8184900000000</c:v>
                </c:pt>
                <c:pt idx="35">
                  <c:v>8249000000000</c:v>
                </c:pt>
                <c:pt idx="36">
                  <c:v>8310500000000</c:v>
                </c:pt>
                <c:pt idx="37">
                  <c:v>8369500000000</c:v>
                </c:pt>
                <c:pt idx="38">
                  <c:v>8426000000000</c:v>
                </c:pt>
                <c:pt idx="39">
                  <c:v>8480300000000</c:v>
                </c:pt>
                <c:pt idx="40">
                  <c:v>8532500000000</c:v>
                </c:pt>
                <c:pt idx="41">
                  <c:v>8582700000000</c:v>
                </c:pt>
                <c:pt idx="42">
                  <c:v>8631000000000</c:v>
                </c:pt>
                <c:pt idx="43">
                  <c:v>8677600000000</c:v>
                </c:pt>
                <c:pt idx="44">
                  <c:v>8722300000000</c:v>
                </c:pt>
                <c:pt idx="45">
                  <c:v>8765500000000</c:v>
                </c:pt>
                <c:pt idx="46">
                  <c:v>8807000000000</c:v>
                </c:pt>
                <c:pt idx="47">
                  <c:v>8847100000000</c:v>
                </c:pt>
                <c:pt idx="48">
                  <c:v>8885800000000</c:v>
                </c:pt>
                <c:pt idx="49">
                  <c:v>8923100000000</c:v>
                </c:pt>
                <c:pt idx="50">
                  <c:v>8959000000000</c:v>
                </c:pt>
                <c:pt idx="51">
                  <c:v>8993900000000</c:v>
                </c:pt>
                <c:pt idx="52">
                  <c:v>9027500000000</c:v>
                </c:pt>
                <c:pt idx="53">
                  <c:v>9060000000000</c:v>
                </c:pt>
                <c:pt idx="54">
                  <c:v>9091500000000</c:v>
                </c:pt>
                <c:pt idx="55">
                  <c:v>9121900000000</c:v>
                </c:pt>
                <c:pt idx="56">
                  <c:v>9151400000000</c:v>
                </c:pt>
                <c:pt idx="57">
                  <c:v>9180000000000</c:v>
                </c:pt>
                <c:pt idx="58">
                  <c:v>9207600000000</c:v>
                </c:pt>
                <c:pt idx="59">
                  <c:v>9234500000000</c:v>
                </c:pt>
                <c:pt idx="60">
                  <c:v>9260500000000</c:v>
                </c:pt>
                <c:pt idx="61">
                  <c:v>9401000000000</c:v>
                </c:pt>
                <c:pt idx="62">
                  <c:v>9519400000000</c:v>
                </c:pt>
                <c:pt idx="63">
                  <c:v>9620600000000</c:v>
                </c:pt>
                <c:pt idx="64">
                  <c:v>9707900000000</c:v>
                </c:pt>
                <c:pt idx="65">
                  <c:v>9784000000000</c:v>
                </c:pt>
                <c:pt idx="66">
                  <c:v>9851200000000</c:v>
                </c:pt>
                <c:pt idx="67">
                  <c:v>9911100000000</c:v>
                </c:pt>
                <c:pt idx="68">
                  <c:v>9965000000000</c:v>
                </c:pt>
                <c:pt idx="69">
                  <c:v>10014000000000</c:v>
                </c:pt>
                <c:pt idx="70">
                  <c:v>10058700000000</c:v>
                </c:pt>
                <c:pt idx="71">
                  <c:v>10099800000000</c:v>
                </c:pt>
                <c:pt idx="72">
                  <c:v>10137900000000</c:v>
                </c:pt>
                <c:pt idx="73">
                  <c:v>10173400000000</c:v>
                </c:pt>
                <c:pt idx="74">
                  <c:v>10206600000000</c:v>
                </c:pt>
                <c:pt idx="75">
                  <c:v>10237700000000</c:v>
                </c:pt>
                <c:pt idx="76">
                  <c:v>10267100000000</c:v>
                </c:pt>
                <c:pt idx="77">
                  <c:v>10294900000000</c:v>
                </c:pt>
                <c:pt idx="78">
                  <c:v>10321300000000</c:v>
                </c:pt>
                <c:pt idx="79">
                  <c:v>10346400000000</c:v>
                </c:pt>
                <c:pt idx="80">
                  <c:v>10370200000000</c:v>
                </c:pt>
                <c:pt idx="81">
                  <c:v>10414800000000</c:v>
                </c:pt>
                <c:pt idx="82">
                  <c:v>10455500000000</c:v>
                </c:pt>
                <c:pt idx="83">
                  <c:v>10492900000000</c:v>
                </c:pt>
                <c:pt idx="84">
                  <c:v>10527500000000</c:v>
                </c:pt>
                <c:pt idx="85">
                  <c:v>10559400000000</c:v>
                </c:pt>
                <c:pt idx="86">
                  <c:v>10589000000000</c:v>
                </c:pt>
                <c:pt idx="87">
                  <c:v>10616500000000</c:v>
                </c:pt>
                <c:pt idx="88">
                  <c:v>10642000000000</c:v>
                </c:pt>
                <c:pt idx="89">
                  <c:v>10665800000000</c:v>
                </c:pt>
                <c:pt idx="90">
                  <c:v>10688000000000</c:v>
                </c:pt>
                <c:pt idx="91">
                  <c:v>10708800000000</c:v>
                </c:pt>
                <c:pt idx="92">
                  <c:v>10728200000000</c:v>
                </c:pt>
                <c:pt idx="93">
                  <c:v>10746400000000</c:v>
                </c:pt>
                <c:pt idx="94">
                  <c:v>10763400000000</c:v>
                </c:pt>
                <c:pt idx="95">
                  <c:v>10779400000000</c:v>
                </c:pt>
                <c:pt idx="96">
                  <c:v>10779600000000</c:v>
                </c:pt>
                <c:pt idx="97">
                  <c:v>10779700000000</c:v>
                </c:pt>
                <c:pt idx="98">
                  <c:v>10779800000000</c:v>
                </c:pt>
                <c:pt idx="99">
                  <c:v>10780000000000</c:v>
                </c:pt>
                <c:pt idx="100">
                  <c:v>10780100000000</c:v>
                </c:pt>
                <c:pt idx="101">
                  <c:v>10780300000000</c:v>
                </c:pt>
                <c:pt idx="102">
                  <c:v>10780400000000</c:v>
                </c:pt>
                <c:pt idx="103">
                  <c:v>10780600000000</c:v>
                </c:pt>
                <c:pt idx="104">
                  <c:v>10780800000000</c:v>
                </c:pt>
                <c:pt idx="105">
                  <c:v>10780900000000</c:v>
                </c:pt>
                <c:pt idx="106">
                  <c:v>10781100000000</c:v>
                </c:pt>
                <c:pt idx="107">
                  <c:v>10781300000000</c:v>
                </c:pt>
                <c:pt idx="108">
                  <c:v>10781500000000</c:v>
                </c:pt>
                <c:pt idx="109">
                  <c:v>10781600000000</c:v>
                </c:pt>
                <c:pt idx="110">
                  <c:v>10781800000000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8A7-4730-9333-44B2C72CEE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21664"/>
        <c:axId val="1209132896"/>
      </c:scatterChart>
      <c:scatterChart>
        <c:scatterStyle val="lineMarker"/>
        <c:varyColors val="0"/>
        <c:ser>
          <c:idx val="1"/>
          <c:order val="2"/>
          <c:tx>
            <c:strRef>
              <c:f>soa_yield!$C$16</c:f>
              <c:strCache>
                <c:ptCount val="1"/>
                <c:pt idx="0">
                  <c:v>mass_SOA/d_mass_gas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soa_yield!$E$16:$DJ$16</c:f>
              <c:numCache>
                <c:formatCode>0.000</c:formatCode>
                <c:ptCount val="110"/>
                <c:pt idx="0">
                  <c:v>0.25567286502362879</c:v>
                </c:pt>
                <c:pt idx="1">
                  <c:v>0.31622758343370616</c:v>
                </c:pt>
                <c:pt idx="2">
                  <c:v>0.36557531151533662</c:v>
                </c:pt>
                <c:pt idx="3">
                  <c:v>0.40527085908053079</c:v>
                </c:pt>
                <c:pt idx="4">
                  <c:v>0.43782026488864689</c:v>
                </c:pt>
                <c:pt idx="5">
                  <c:v>0.46484401243805146</c:v>
                </c:pt>
                <c:pt idx="6">
                  <c:v>0.48750213601580622</c:v>
                </c:pt>
                <c:pt idx="7">
                  <c:v>0.50675603974412375</c:v>
                </c:pt>
                <c:pt idx="8">
                  <c:v>0.52327067232167201</c:v>
                </c:pt>
                <c:pt idx="9">
                  <c:v>0.53756361105235384</c:v>
                </c:pt>
                <c:pt idx="10">
                  <c:v>0.54996878413853345</c:v>
                </c:pt>
                <c:pt idx="11">
                  <c:v>0.56057297516120841</c:v>
                </c:pt>
                <c:pt idx="12">
                  <c:v>0.57054705124042737</c:v>
                </c:pt>
                <c:pt idx="13">
                  <c:v>0.5788876545360625</c:v>
                </c:pt>
                <c:pt idx="14">
                  <c:v>0.58652973212507897</c:v>
                </c:pt>
                <c:pt idx="15">
                  <c:v>0.5934710037783727</c:v>
                </c:pt>
                <c:pt idx="16">
                  <c:v>0.59964957510163386</c:v>
                </c:pt>
                <c:pt idx="17">
                  <c:v>0.60507815677946153</c:v>
                </c:pt>
                <c:pt idx="18">
                  <c:v>0.61025188434096889</c:v>
                </c:pt>
                <c:pt idx="19">
                  <c:v>0.61468879259553755</c:v>
                </c:pt>
                <c:pt idx="20">
                  <c:v>0.61875530390177058</c:v>
                </c:pt>
                <c:pt idx="21">
                  <c:v>0.62244879833181177</c:v>
                </c:pt>
                <c:pt idx="22">
                  <c:v>0.62617257674879767</c:v>
                </c:pt>
                <c:pt idx="23">
                  <c:v>0.62911245704831131</c:v>
                </c:pt>
                <c:pt idx="24">
                  <c:v>0.6320280783947102</c:v>
                </c:pt>
                <c:pt idx="25">
                  <c:v>0.63455970458389888</c:v>
                </c:pt>
                <c:pt idx="26">
                  <c:v>0.63700672153850701</c:v>
                </c:pt>
                <c:pt idx="27">
                  <c:v>0.63932671878919467</c:v>
                </c:pt>
                <c:pt idx="28">
                  <c:v>0.64115664488672197</c:v>
                </c:pt>
                <c:pt idx="29">
                  <c:v>0.64290624507169003</c:v>
                </c:pt>
                <c:pt idx="30">
                  <c:v>0.64453214179854279</c:v>
                </c:pt>
                <c:pt idx="31">
                  <c:v>0.64603196122277462</c:v>
                </c:pt>
                <c:pt idx="32">
                  <c:v>0.6474030233280571</c:v>
                </c:pt>
                <c:pt idx="33">
                  <c:v>0.64861066077093643</c:v>
                </c:pt>
                <c:pt idx="34">
                  <c:v>0.64967584245840437</c:v>
                </c:pt>
                <c:pt idx="35">
                  <c:v>0.65057170375531193</c:v>
                </c:pt>
                <c:pt idx="36">
                  <c:v>0.65164899500300655</c:v>
                </c:pt>
                <c:pt idx="37">
                  <c:v>0.65220168150301616</c:v>
                </c:pt>
                <c:pt idx="38">
                  <c:v>0.65291634411650101</c:v>
                </c:pt>
                <c:pt idx="39">
                  <c:v>0.65378278085882391</c:v>
                </c:pt>
                <c:pt idx="40">
                  <c:v>0.65444605716947679</c:v>
                </c:pt>
                <c:pt idx="41">
                  <c:v>0.65490259119254157</c:v>
                </c:pt>
                <c:pt idx="42">
                  <c:v>0.65514103517343358</c:v>
                </c:pt>
                <c:pt idx="43">
                  <c:v>0.65551969423880718</c:v>
                </c:pt>
                <c:pt idx="44">
                  <c:v>0.6560067322226123</c:v>
                </c:pt>
                <c:pt idx="45">
                  <c:v>0.65627933303727415</c:v>
                </c:pt>
                <c:pt idx="46">
                  <c:v>0.65631841545196057</c:v>
                </c:pt>
                <c:pt idx="47">
                  <c:v>0.65679395531150886</c:v>
                </c:pt>
                <c:pt idx="48">
                  <c:v>0.6567044847549145</c:v>
                </c:pt>
                <c:pt idx="49">
                  <c:v>0.65704904065212033</c:v>
                </c:pt>
                <c:pt idx="50">
                  <c:v>0.65713454841747376</c:v>
                </c:pt>
                <c:pt idx="51">
                  <c:v>0.6569858728712592</c:v>
                </c:pt>
                <c:pt idx="52">
                  <c:v>0.6569180485296543</c:v>
                </c:pt>
                <c:pt idx="53">
                  <c:v>0.65692295792905919</c:v>
                </c:pt>
                <c:pt idx="54">
                  <c:v>0.65700705163895867</c:v>
                </c:pt>
                <c:pt idx="55">
                  <c:v>0.65683148689846316</c:v>
                </c:pt>
                <c:pt idx="56">
                  <c:v>0.65672142854681648</c:v>
                </c:pt>
                <c:pt idx="57">
                  <c:v>0.65668336579748832</c:v>
                </c:pt>
                <c:pt idx="58">
                  <c:v>0.65669530605600002</c:v>
                </c:pt>
                <c:pt idx="59">
                  <c:v>0.65645109239837096</c:v>
                </c:pt>
                <c:pt idx="60">
                  <c:v>0.65514871215960202</c:v>
                </c:pt>
                <c:pt idx="61">
                  <c:v>0.65322427805705696</c:v>
                </c:pt>
                <c:pt idx="62">
                  <c:v>0.65127989025169852</c:v>
                </c:pt>
                <c:pt idx="63">
                  <c:v>0.64908511643814293</c:v>
                </c:pt>
                <c:pt idx="64">
                  <c:v>0.64706443955762594</c:v>
                </c:pt>
                <c:pt idx="65">
                  <c:v>0.64475556571434833</c:v>
                </c:pt>
                <c:pt idx="66">
                  <c:v>0.64235337816651739</c:v>
                </c:pt>
                <c:pt idx="67">
                  <c:v>0.64036538923503783</c:v>
                </c:pt>
                <c:pt idx="68">
                  <c:v>0.63811949532212309</c:v>
                </c:pt>
                <c:pt idx="69">
                  <c:v>0.63616731273269223</c:v>
                </c:pt>
                <c:pt idx="70">
                  <c:v>0.63416514817488701</c:v>
                </c:pt>
                <c:pt idx="71">
                  <c:v>0.63236628675456619</c:v>
                </c:pt>
                <c:pt idx="72">
                  <c:v>0.63074205215970169</c:v>
                </c:pt>
                <c:pt idx="73">
                  <c:v>0.62927088436834022</c:v>
                </c:pt>
                <c:pt idx="74">
                  <c:v>0.6276486628705763</c:v>
                </c:pt>
                <c:pt idx="75">
                  <c:v>0.62613992493949555</c:v>
                </c:pt>
                <c:pt idx="76">
                  <c:v>0.6247368824196925</c:v>
                </c:pt>
                <c:pt idx="77">
                  <c:v>0.62371297663810621</c:v>
                </c:pt>
                <c:pt idx="78">
                  <c:v>0.62248620324471138</c:v>
                </c:pt>
                <c:pt idx="79">
                  <c:v>0.6213432489949352</c:v>
                </c:pt>
                <c:pt idx="80">
                  <c:v>0.6192513323039972</c:v>
                </c:pt>
                <c:pt idx="81">
                  <c:v>0.61740746885678</c:v>
                </c:pt>
                <c:pt idx="82">
                  <c:v>0.61605383764837685</c:v>
                </c:pt>
                <c:pt idx="83">
                  <c:v>0.61459190957141252</c:v>
                </c:pt>
                <c:pt idx="84">
                  <c:v>0.61329633719391619</c:v>
                </c:pt>
                <c:pt idx="85">
                  <c:v>0.61242127352857012</c:v>
                </c:pt>
                <c:pt idx="86">
                  <c:v>0.61139300902806204</c:v>
                </c:pt>
                <c:pt idx="87">
                  <c:v>0.61076314628594341</c:v>
                </c:pt>
                <c:pt idx="88">
                  <c:v>0.60995578556952157</c:v>
                </c:pt>
                <c:pt idx="89">
                  <c:v>0.60924321039294504</c:v>
                </c:pt>
                <c:pt idx="90">
                  <c:v>0.60888978738125521</c:v>
                </c:pt>
                <c:pt idx="91">
                  <c:v>0.60834100502048605</c:v>
                </c:pt>
                <c:pt idx="92">
                  <c:v>0.60786207334671805</c:v>
                </c:pt>
                <c:pt idx="93">
                  <c:v>0.60772771684056714</c:v>
                </c:pt>
                <c:pt idx="94">
                  <c:v>0.60737531981317627</c:v>
                </c:pt>
                <c:pt idx="95">
                  <c:v>0.60516544793726879</c:v>
                </c:pt>
                <c:pt idx="96">
                  <c:v>0.60296125149818736</c:v>
                </c:pt>
                <c:pt idx="97">
                  <c:v>0.60130673648099509</c:v>
                </c:pt>
                <c:pt idx="98">
                  <c:v>0.59964668952325173</c:v>
                </c:pt>
                <c:pt idx="99">
                  <c:v>0.59799225129669242</c:v>
                </c:pt>
                <c:pt idx="100">
                  <c:v>0.59660711954421408</c:v>
                </c:pt>
                <c:pt idx="101">
                  <c:v>0.59550236548900837</c:v>
                </c:pt>
                <c:pt idx="102">
                  <c:v>0.59411731847362148</c:v>
                </c:pt>
                <c:pt idx="103">
                  <c:v>0.59328191239130079</c:v>
                </c:pt>
                <c:pt idx="104">
                  <c:v>0.59217724041623132</c:v>
                </c:pt>
                <c:pt idx="105">
                  <c:v>0.5913418935706708</c:v>
                </c:pt>
                <c:pt idx="106">
                  <c:v>0.59050657771754522</c:v>
                </c:pt>
                <c:pt idx="107">
                  <c:v>0.58994606978563069</c:v>
                </c:pt>
                <c:pt idx="108">
                  <c:v>0.58911627485393514</c:v>
                </c:pt>
                <c:pt idx="109">
                  <c:v>0.58855580830777754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8A7-4730-9333-44B2C72CEE99}"/>
            </c:ext>
          </c:extLst>
        </c:ser>
        <c:ser>
          <c:idx val="4"/>
          <c:order val="3"/>
          <c:tx>
            <c:strRef>
              <c:f>soa_yield!$C$14</c:f>
              <c:strCache>
                <c:ptCount val="1"/>
                <c:pt idx="0">
                  <c:v>[SOA]/d[gas]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soa_yield!$E$14:$DJ$14</c:f>
              <c:numCache>
                <c:formatCode>0.000</c:formatCode>
                <c:ptCount val="110"/>
                <c:pt idx="0">
                  <c:v>0.21350146755082075</c:v>
                </c:pt>
                <c:pt idx="1">
                  <c:v>0.26363583103872518</c:v>
                </c:pt>
                <c:pt idx="2">
                  <c:v>0.30456960680127526</c:v>
                </c:pt>
                <c:pt idx="3">
                  <c:v>0.33768386161176717</c:v>
                </c:pt>
                <c:pt idx="4">
                  <c:v>0.36441458847308505</c:v>
                </c:pt>
                <c:pt idx="5">
                  <c:v>0.3867754583024266</c:v>
                </c:pt>
                <c:pt idx="6">
                  <c:v>0.40529443022076228</c:v>
                </c:pt>
                <c:pt idx="7">
                  <c:v>0.4211515653321995</c:v>
                </c:pt>
                <c:pt idx="8">
                  <c:v>0.43465491923641703</c:v>
                </c:pt>
                <c:pt idx="9">
                  <c:v>0.44644628755109328</c:v>
                </c:pt>
                <c:pt idx="10">
                  <c:v>0.45645271036516216</c:v>
                </c:pt>
                <c:pt idx="11">
                  <c:v>0.46536051859631333</c:v>
                </c:pt>
                <c:pt idx="12">
                  <c:v>0.47319436698271056</c:v>
                </c:pt>
                <c:pt idx="13">
                  <c:v>0.48008894279361231</c:v>
                </c:pt>
                <c:pt idx="14">
                  <c:v>0.48630282437884903</c:v>
                </c:pt>
                <c:pt idx="15">
                  <c:v>0.49184234355886697</c:v>
                </c:pt>
                <c:pt idx="16">
                  <c:v>0.49681745675303157</c:v>
                </c:pt>
                <c:pt idx="17">
                  <c:v>0.50123303629514204</c:v>
                </c:pt>
                <c:pt idx="18">
                  <c:v>0.505279369733588</c:v>
                </c:pt>
                <c:pt idx="19">
                  <c:v>0.50892247825645043</c:v>
                </c:pt>
                <c:pt idx="20">
                  <c:v>0.51224658549798974</c:v>
                </c:pt>
                <c:pt idx="21">
                  <c:v>0.51525005606638263</c:v>
                </c:pt>
                <c:pt idx="22">
                  <c:v>0.51792883652267496</c:v>
                </c:pt>
                <c:pt idx="23">
                  <c:v>0.52042689144177823</c:v>
                </c:pt>
                <c:pt idx="24">
                  <c:v>0.52269527321488429</c:v>
                </c:pt>
                <c:pt idx="25">
                  <c:v>0.52476899044189684</c:v>
                </c:pt>
                <c:pt idx="26">
                  <c:v>0.52670128307414621</c:v>
                </c:pt>
                <c:pt idx="27">
                  <c:v>0.52833018697147582</c:v>
                </c:pt>
                <c:pt idx="28">
                  <c:v>0.52993092862624713</c:v>
                </c:pt>
                <c:pt idx="29">
                  <c:v>0.53126701358554584</c:v>
                </c:pt>
                <c:pt idx="30">
                  <c:v>0.53255921852859667</c:v>
                </c:pt>
                <c:pt idx="31">
                  <c:v>0.53367959343431204</c:v>
                </c:pt>
                <c:pt idx="32">
                  <c:v>0.53462760846534774</c:v>
                </c:pt>
                <c:pt idx="33">
                  <c:v>0.53562047184449413</c:v>
                </c:pt>
                <c:pt idx="34">
                  <c:v>0.53642865801915385</c:v>
                </c:pt>
                <c:pt idx="35">
                  <c:v>0.53715179592082307</c:v>
                </c:pt>
                <c:pt idx="36">
                  <c:v>0.53778600872214588</c:v>
                </c:pt>
                <c:pt idx="37">
                  <c:v>0.53833372893425113</c:v>
                </c:pt>
                <c:pt idx="38">
                  <c:v>0.53889602962159355</c:v>
                </c:pt>
                <c:pt idx="39">
                  <c:v>0.53934954585408734</c:v>
                </c:pt>
                <c:pt idx="40">
                  <c:v>0.53969030724597156</c:v>
                </c:pt>
                <c:pt idx="41">
                  <c:v>0.54003012397172978</c:v>
                </c:pt>
                <c:pt idx="42">
                  <c:v>0.5403567806766848</c:v>
                </c:pt>
                <c:pt idx="43">
                  <c:v>0.54056842805223393</c:v>
                </c:pt>
                <c:pt idx="44">
                  <c:v>0.54075637442245161</c:v>
                </c:pt>
                <c:pt idx="45">
                  <c:v>0.54093334847280572</c:v>
                </c:pt>
                <c:pt idx="46">
                  <c:v>0.54096822687660362</c:v>
                </c:pt>
                <c:pt idx="47">
                  <c:v>0.5410880280897612</c:v>
                </c:pt>
                <c:pt idx="48">
                  <c:v>0.54117963488025467</c:v>
                </c:pt>
                <c:pt idx="49">
                  <c:v>0.54113182274807459</c:v>
                </c:pt>
                <c:pt idx="50">
                  <c:v>0.54114455353072644</c:v>
                </c:pt>
                <c:pt idx="51">
                  <c:v>0.54112434228745498</c:v>
                </c:pt>
                <c:pt idx="52">
                  <c:v>0.54105960264900665</c:v>
                </c:pt>
                <c:pt idx="53">
                  <c:v>0.54094483858549192</c:v>
                </c:pt>
                <c:pt idx="54">
                  <c:v>0.54078645896140054</c:v>
                </c:pt>
                <c:pt idx="55">
                  <c:v>0.54068229997595996</c:v>
                </c:pt>
                <c:pt idx="56">
                  <c:v>0.54052287581699343</c:v>
                </c:pt>
                <c:pt idx="57">
                  <c:v>0.54031452278552505</c:v>
                </c:pt>
                <c:pt idx="58">
                  <c:v>0.54014835670583139</c:v>
                </c:pt>
                <c:pt idx="59">
                  <c:v>0.53992764969494089</c:v>
                </c:pt>
                <c:pt idx="60">
                  <c:v>0.53845335602595468</c:v>
                </c:pt>
                <c:pt idx="61">
                  <c:v>0.53658844044792742</c:v>
                </c:pt>
                <c:pt idx="62">
                  <c:v>0.53458204270003951</c:v>
                </c:pt>
                <c:pt idx="63">
                  <c:v>0.5323499417999773</c:v>
                </c:pt>
                <c:pt idx="64">
                  <c:v>0.5301512673753066</c:v>
                </c:pt>
                <c:pt idx="65">
                  <c:v>0.52795598505765795</c:v>
                </c:pt>
                <c:pt idx="66">
                  <c:v>0.52577413203378032</c:v>
                </c:pt>
                <c:pt idx="67">
                  <c:v>0.52363271450075266</c:v>
                </c:pt>
                <c:pt idx="68">
                  <c:v>0.52156980227681249</c:v>
                </c:pt>
                <c:pt idx="69">
                  <c:v>0.51964965651624961</c:v>
                </c:pt>
                <c:pt idx="70">
                  <c:v>0.51773302441632507</c:v>
                </c:pt>
                <c:pt idx="71">
                  <c:v>0.51598457274188936</c:v>
                </c:pt>
                <c:pt idx="72">
                  <c:v>0.51428234415239737</c:v>
                </c:pt>
                <c:pt idx="73">
                  <c:v>0.51270746379793464</c:v>
                </c:pt>
                <c:pt idx="74">
                  <c:v>0.51114996532424273</c:v>
                </c:pt>
                <c:pt idx="75">
                  <c:v>0.50978367796164448</c:v>
                </c:pt>
                <c:pt idx="76">
                  <c:v>0.50840707534798779</c:v>
                </c:pt>
                <c:pt idx="77">
                  <c:v>0.50710666292036854</c:v>
                </c:pt>
                <c:pt idx="78">
                  <c:v>0.5059730920900023</c:v>
                </c:pt>
                <c:pt idx="79">
                  <c:v>0.50481186476634976</c:v>
                </c:pt>
                <c:pt idx="80">
                  <c:v>0.50274609209970422</c:v>
                </c:pt>
                <c:pt idx="81">
                  <c:v>0.50088470183157185</c:v>
                </c:pt>
                <c:pt idx="82">
                  <c:v>0.49928999609259594</c:v>
                </c:pt>
                <c:pt idx="83">
                  <c:v>0.49783899311327473</c:v>
                </c:pt>
                <c:pt idx="84">
                  <c:v>0.49652442373619715</c:v>
                </c:pt>
                <c:pt idx="85">
                  <c:v>0.49541977523845498</c:v>
                </c:pt>
                <c:pt idx="86">
                  <c:v>0.4944190646634955</c:v>
                </c:pt>
                <c:pt idx="87">
                  <c:v>0.49351625634279273</c:v>
                </c:pt>
                <c:pt idx="88">
                  <c:v>0.49269628157287781</c:v>
                </c:pt>
                <c:pt idx="89">
                  <c:v>0.49195359281437123</c:v>
                </c:pt>
                <c:pt idx="90">
                  <c:v>0.49137158225011207</c:v>
                </c:pt>
                <c:pt idx="91">
                  <c:v>0.49076266288846221</c:v>
                </c:pt>
                <c:pt idx="92">
                  <c:v>0.49030372962108243</c:v>
                </c:pt>
                <c:pt idx="93">
                  <c:v>0.48990096066298755</c:v>
                </c:pt>
                <c:pt idx="94">
                  <c:v>0.48954487262741897</c:v>
                </c:pt>
                <c:pt idx="95">
                  <c:v>0.48758766559055994</c:v>
                </c:pt>
                <c:pt idx="96">
                  <c:v>0.48582057014573687</c:v>
                </c:pt>
                <c:pt idx="97">
                  <c:v>0.48423903968533738</c:v>
                </c:pt>
                <c:pt idx="98">
                  <c:v>0.48274582560296847</c:v>
                </c:pt>
                <c:pt idx="99">
                  <c:v>0.48144265823137078</c:v>
                </c:pt>
                <c:pt idx="100">
                  <c:v>0.48032058477036815</c:v>
                </c:pt>
                <c:pt idx="101">
                  <c:v>0.47920299803346816</c:v>
                </c:pt>
                <c:pt idx="102">
                  <c:v>0.47826651577834256</c:v>
                </c:pt>
                <c:pt idx="103">
                  <c:v>0.47733006826951618</c:v>
                </c:pt>
                <c:pt idx="104">
                  <c:v>0.47649083100668777</c:v>
                </c:pt>
                <c:pt idx="105">
                  <c:v>0.47573995232397437</c:v>
                </c:pt>
                <c:pt idx="106">
                  <c:v>0.4750818546928478</c:v>
                </c:pt>
                <c:pt idx="107">
                  <c:v>0.47442378147753095</c:v>
                </c:pt>
                <c:pt idx="108">
                  <c:v>0.47386287749499145</c:v>
                </c:pt>
                <c:pt idx="109">
                  <c:v>0.47339034298540134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8A7-4730-9333-44B2C72CEE99}"/>
            </c:ext>
          </c:extLst>
        </c:ser>
        <c:ser>
          <c:idx val="2"/>
          <c:order val="4"/>
          <c:tx>
            <c:strRef>
              <c:f>soa_yield!$A$16</c:f>
              <c:strCache>
                <c:ptCount val="1"/>
                <c:pt idx="0">
                  <c:v>SOA_mass_yield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9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soa_yield!$B$16</c:f>
              <c:numCache>
                <c:formatCode>General</c:formatCode>
                <c:ptCount val="1"/>
                <c:pt idx="0">
                  <c:v>3540</c:v>
                </c:pt>
              </c:numCache>
            </c:numRef>
          </c:xVal>
          <c:yVal>
            <c:numRef>
              <c:f>soa_yield!$D$16</c:f>
              <c:numCache>
                <c:formatCode>0.000</c:formatCode>
                <c:ptCount val="1"/>
                <c:pt idx="0">
                  <c:v>0.60736405083622336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8A7-4730-9333-44B2C72CEE99}"/>
            </c:ext>
          </c:extLst>
        </c:ser>
        <c:ser>
          <c:idx val="5"/>
          <c:order val="5"/>
          <c:tx>
            <c:strRef>
              <c:f>soa_yield!$A$14</c:f>
              <c:strCache>
                <c:ptCount val="1"/>
                <c:pt idx="0">
                  <c:v>SOA_molar_yield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8"/>
            <c:spPr>
              <a:ln>
                <a:solidFill>
                  <a:schemeClr val="tx1"/>
                </a:solidFill>
              </a:ln>
            </c:spPr>
          </c:marker>
          <c:xVal>
            <c:numRef>
              <c:f>soa_yield!$B$14</c:f>
              <c:numCache>
                <c:formatCode>General</c:formatCode>
                <c:ptCount val="1"/>
                <c:pt idx="0">
                  <c:v>3540</c:v>
                </c:pt>
              </c:numCache>
            </c:numRef>
          </c:xVal>
          <c:yVal>
            <c:numRef>
              <c:f>soa_yield!$D$14</c:f>
              <c:numCache>
                <c:formatCode>0.000</c:formatCode>
                <c:ptCount val="1"/>
                <c:pt idx="0">
                  <c:v>0.48953578982522544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B8A7-4730-9333-44B2C72CEE99}"/>
            </c:ext>
          </c:extLst>
        </c:ser>
        <c:ser>
          <c:idx val="6"/>
          <c:order val="6"/>
          <c:tx>
            <c:strRef>
              <c:f>soa_yield!$C$17</c:f>
              <c:strCache>
                <c:ptCount val="1"/>
                <c:pt idx="0">
                  <c:v>[prec_wall]/d[prec_total]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xVal>
            <c:numRef>
              <c:f>soa_yield!$E$2:$DJ$2</c:f>
              <c:numCache>
                <c:formatCode>General</c:formatCode>
                <c:ptCount val="1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  <c:pt idx="31">
                  <c:v>320</c:v>
                </c:pt>
                <c:pt idx="32">
                  <c:v>330</c:v>
                </c:pt>
                <c:pt idx="33">
                  <c:v>340</c:v>
                </c:pt>
                <c:pt idx="34">
                  <c:v>350</c:v>
                </c:pt>
                <c:pt idx="35">
                  <c:v>360</c:v>
                </c:pt>
                <c:pt idx="36">
                  <c:v>370</c:v>
                </c:pt>
                <c:pt idx="37">
                  <c:v>380</c:v>
                </c:pt>
                <c:pt idx="38">
                  <c:v>390</c:v>
                </c:pt>
                <c:pt idx="39">
                  <c:v>400</c:v>
                </c:pt>
                <c:pt idx="40">
                  <c:v>410</c:v>
                </c:pt>
                <c:pt idx="41">
                  <c:v>420</c:v>
                </c:pt>
                <c:pt idx="42">
                  <c:v>430</c:v>
                </c:pt>
                <c:pt idx="43">
                  <c:v>440</c:v>
                </c:pt>
                <c:pt idx="44">
                  <c:v>450</c:v>
                </c:pt>
                <c:pt idx="45">
                  <c:v>460</c:v>
                </c:pt>
                <c:pt idx="46">
                  <c:v>470</c:v>
                </c:pt>
                <c:pt idx="47">
                  <c:v>480</c:v>
                </c:pt>
                <c:pt idx="48">
                  <c:v>490</c:v>
                </c:pt>
                <c:pt idx="49">
                  <c:v>500</c:v>
                </c:pt>
                <c:pt idx="50">
                  <c:v>510</c:v>
                </c:pt>
                <c:pt idx="51">
                  <c:v>520</c:v>
                </c:pt>
                <c:pt idx="52">
                  <c:v>530</c:v>
                </c:pt>
                <c:pt idx="53">
                  <c:v>540</c:v>
                </c:pt>
                <c:pt idx="54">
                  <c:v>550</c:v>
                </c:pt>
                <c:pt idx="55">
                  <c:v>560</c:v>
                </c:pt>
                <c:pt idx="56">
                  <c:v>570</c:v>
                </c:pt>
                <c:pt idx="57">
                  <c:v>580</c:v>
                </c:pt>
                <c:pt idx="58">
                  <c:v>590</c:v>
                </c:pt>
                <c:pt idx="59">
                  <c:v>600</c:v>
                </c:pt>
                <c:pt idx="60">
                  <c:v>660</c:v>
                </c:pt>
                <c:pt idx="61">
                  <c:v>720</c:v>
                </c:pt>
                <c:pt idx="62">
                  <c:v>780</c:v>
                </c:pt>
                <c:pt idx="63">
                  <c:v>840</c:v>
                </c:pt>
                <c:pt idx="64">
                  <c:v>900</c:v>
                </c:pt>
                <c:pt idx="65">
                  <c:v>960</c:v>
                </c:pt>
                <c:pt idx="66">
                  <c:v>1020</c:v>
                </c:pt>
                <c:pt idx="67">
                  <c:v>1080</c:v>
                </c:pt>
                <c:pt idx="68">
                  <c:v>1140</c:v>
                </c:pt>
                <c:pt idx="69">
                  <c:v>1200</c:v>
                </c:pt>
                <c:pt idx="70">
                  <c:v>1260</c:v>
                </c:pt>
                <c:pt idx="71">
                  <c:v>1320</c:v>
                </c:pt>
                <c:pt idx="72">
                  <c:v>1380</c:v>
                </c:pt>
                <c:pt idx="73">
                  <c:v>1440</c:v>
                </c:pt>
                <c:pt idx="74">
                  <c:v>1500</c:v>
                </c:pt>
                <c:pt idx="75">
                  <c:v>1560</c:v>
                </c:pt>
                <c:pt idx="76">
                  <c:v>1620</c:v>
                </c:pt>
                <c:pt idx="77">
                  <c:v>1680</c:v>
                </c:pt>
                <c:pt idx="78">
                  <c:v>1740</c:v>
                </c:pt>
                <c:pt idx="79">
                  <c:v>1800</c:v>
                </c:pt>
                <c:pt idx="80">
                  <c:v>1860</c:v>
                </c:pt>
                <c:pt idx="81">
                  <c:v>1980</c:v>
                </c:pt>
                <c:pt idx="82">
                  <c:v>2100</c:v>
                </c:pt>
                <c:pt idx="83">
                  <c:v>2220</c:v>
                </c:pt>
                <c:pt idx="84">
                  <c:v>2340</c:v>
                </c:pt>
                <c:pt idx="85">
                  <c:v>2460</c:v>
                </c:pt>
                <c:pt idx="86">
                  <c:v>2580</c:v>
                </c:pt>
                <c:pt idx="87">
                  <c:v>2700</c:v>
                </c:pt>
                <c:pt idx="88">
                  <c:v>2820</c:v>
                </c:pt>
                <c:pt idx="89">
                  <c:v>2940</c:v>
                </c:pt>
                <c:pt idx="90">
                  <c:v>3060</c:v>
                </c:pt>
                <c:pt idx="91">
                  <c:v>3180</c:v>
                </c:pt>
                <c:pt idx="92">
                  <c:v>3300</c:v>
                </c:pt>
                <c:pt idx="93">
                  <c:v>3420</c:v>
                </c:pt>
                <c:pt idx="94">
                  <c:v>3540</c:v>
                </c:pt>
                <c:pt idx="95">
                  <c:v>3660</c:v>
                </c:pt>
                <c:pt idx="96">
                  <c:v>3780</c:v>
                </c:pt>
                <c:pt idx="97">
                  <c:v>3900</c:v>
                </c:pt>
                <c:pt idx="98">
                  <c:v>4020</c:v>
                </c:pt>
                <c:pt idx="99">
                  <c:v>4140</c:v>
                </c:pt>
                <c:pt idx="100">
                  <c:v>4260</c:v>
                </c:pt>
                <c:pt idx="101">
                  <c:v>4380</c:v>
                </c:pt>
                <c:pt idx="102">
                  <c:v>4500</c:v>
                </c:pt>
                <c:pt idx="103">
                  <c:v>4620</c:v>
                </c:pt>
                <c:pt idx="104">
                  <c:v>4740</c:v>
                </c:pt>
                <c:pt idx="105">
                  <c:v>4860</c:v>
                </c:pt>
                <c:pt idx="106">
                  <c:v>4980</c:v>
                </c:pt>
                <c:pt idx="107">
                  <c:v>5100</c:v>
                </c:pt>
                <c:pt idx="108">
                  <c:v>5220</c:v>
                </c:pt>
                <c:pt idx="109">
                  <c:v>5340</c:v>
                </c:pt>
              </c:numCache>
            </c:numRef>
          </c:xVal>
          <c:yVal>
            <c:numRef>
              <c:f>soa_yield!$E$17:$DJ$17</c:f>
              <c:numCache>
                <c:formatCode>0.000</c:formatCode>
                <c:ptCount val="110"/>
                <c:pt idx="0">
                  <c:v>0.30054136319165126</c:v>
                </c:pt>
                <c:pt idx="1">
                  <c:v>0.25965024313082197</c:v>
                </c:pt>
                <c:pt idx="2">
                  <c:v>0.23005441020191286</c:v>
                </c:pt>
                <c:pt idx="3">
                  <c:v>0.20595642566121125</c:v>
                </c:pt>
                <c:pt idx="4">
                  <c:v>0.18589186457806972</c:v>
                </c:pt>
                <c:pt idx="5">
                  <c:v>0.16905981773868814</c:v>
                </c:pt>
                <c:pt idx="6">
                  <c:v>0.15487440220279214</c:v>
                </c:pt>
                <c:pt idx="7">
                  <c:v>0.1428869693646922</c:v>
                </c:pt>
                <c:pt idx="8">
                  <c:v>0.13270002097755401</c:v>
                </c:pt>
                <c:pt idx="9">
                  <c:v>0.12399857137187983</c:v>
                </c:pt>
                <c:pt idx="10">
                  <c:v>0.11651924094654872</c:v>
                </c:pt>
                <c:pt idx="11">
                  <c:v>0.11005758157389635</c:v>
                </c:pt>
                <c:pt idx="12">
                  <c:v>0.10443600111544897</c:v>
                </c:pt>
                <c:pt idx="13">
                  <c:v>9.9540967589785048E-2</c:v>
                </c:pt>
                <c:pt idx="14">
                  <c:v>9.5233350213176082E-2</c:v>
                </c:pt>
                <c:pt idx="15">
                  <c:v>9.1423260838483164E-2</c:v>
                </c:pt>
                <c:pt idx="16">
                  <c:v>8.8024809899180753E-2</c:v>
                </c:pt>
                <c:pt idx="17">
                  <c:v>8.4979499826013286E-2</c:v>
                </c:pt>
                <c:pt idx="18">
                  <c:v>8.2249618671050101E-2</c:v>
                </c:pt>
                <c:pt idx="19">
                  <c:v>7.9786267079031817E-2</c:v>
                </c:pt>
                <c:pt idx="20">
                  <c:v>7.7545693022725334E-2</c:v>
                </c:pt>
                <c:pt idx="21">
                  <c:v>7.5501653958286605E-2</c:v>
                </c:pt>
                <c:pt idx="22">
                  <c:v>7.3631848346463205E-2</c:v>
                </c:pt>
                <c:pt idx="23">
                  <c:v>7.1919651961117534E-2</c:v>
                </c:pt>
                <c:pt idx="24">
                  <c:v>7.0341267180690586E-2</c:v>
                </c:pt>
                <c:pt idx="25">
                  <c:v>6.8889433132992672E-2</c:v>
                </c:pt>
                <c:pt idx="26">
                  <c:v>6.7541624704082037E-2</c:v>
                </c:pt>
                <c:pt idx="27">
                  <c:v>6.628268121751274E-2</c:v>
                </c:pt>
                <c:pt idx="28">
                  <c:v>6.51083397288309E-2</c:v>
                </c:pt>
                <c:pt idx="29">
                  <c:v>6.4013117078791107E-2</c:v>
                </c:pt>
                <c:pt idx="30">
                  <c:v>6.2988200183078991E-2</c:v>
                </c:pt>
                <c:pt idx="31">
                  <c:v>6.2027982455050389E-2</c:v>
                </c:pt>
                <c:pt idx="32">
                  <c:v>6.1126783118578928E-2</c:v>
                </c:pt>
                <c:pt idx="33">
                  <c:v>6.0278317389338906E-2</c:v>
                </c:pt>
                <c:pt idx="34">
                  <c:v>5.9480058188871379E-2</c:v>
                </c:pt>
                <c:pt idx="35">
                  <c:v>5.8727032067865954E-2</c:v>
                </c:pt>
                <c:pt idx="36">
                  <c:v>5.8015771551466637E-2</c:v>
                </c:pt>
                <c:pt idx="37">
                  <c:v>5.7343460716828866E-2</c:v>
                </c:pt>
                <c:pt idx="38">
                  <c:v>5.6706720281122128E-2</c:v>
                </c:pt>
                <c:pt idx="39">
                  <c:v>5.6102900673893938E-2</c:v>
                </c:pt>
                <c:pt idx="40">
                  <c:v>5.552984492059608E-2</c:v>
                </c:pt>
                <c:pt idx="41">
                  <c:v>5.4984474568416174E-2</c:v>
                </c:pt>
                <c:pt idx="42">
                  <c:v>5.4465174702682771E-2</c:v>
                </c:pt>
                <c:pt idx="43">
                  <c:v>5.3971314905472183E-2</c:v>
                </c:pt>
                <c:pt idx="44">
                  <c:v>5.3500199646340771E-2</c:v>
                </c:pt>
                <c:pt idx="45">
                  <c:v>5.3051436357442944E-2</c:v>
                </c:pt>
                <c:pt idx="46">
                  <c:v>5.2622441251935666E-2</c:v>
                </c:pt>
                <c:pt idx="47">
                  <c:v>5.2212518850300482E-2</c:v>
                </c:pt>
                <c:pt idx="48">
                  <c:v>5.1820667705169729E-2</c:v>
                </c:pt>
                <c:pt idx="49">
                  <c:v>5.1446478401607321E-2</c:v>
                </c:pt>
                <c:pt idx="50">
                  <c:v>5.1086625379423829E-2</c:v>
                </c:pt>
                <c:pt idx="51">
                  <c:v>5.0742509000276929E-2</c:v>
                </c:pt>
                <c:pt idx="52">
                  <c:v>5.0412251655629139E-2</c:v>
                </c:pt>
                <c:pt idx="53">
                  <c:v>5.0094703844250126E-2</c:v>
                </c:pt>
                <c:pt idx="54">
                  <c:v>4.9790175292428115E-2</c:v>
                </c:pt>
                <c:pt idx="55">
                  <c:v>4.9497016849880893E-2</c:v>
                </c:pt>
                <c:pt idx="56">
                  <c:v>4.9214923747276686E-2</c:v>
                </c:pt>
                <c:pt idx="57">
                  <c:v>4.8944024501498762E-2</c:v>
                </c:pt>
                <c:pt idx="58">
                  <c:v>4.8682224267691809E-2</c:v>
                </c:pt>
                <c:pt idx="59">
                  <c:v>4.8430430322336807E-2</c:v>
                </c:pt>
                <c:pt idx="60">
                  <c:v>4.7095521753005E-2</c:v>
                </c:pt>
                <c:pt idx="61">
                  <c:v>4.6003844780133203E-2</c:v>
                </c:pt>
                <c:pt idx="62">
                  <c:v>4.5095004469575699E-2</c:v>
                </c:pt>
                <c:pt idx="63">
                  <c:v>4.432740345491816E-2</c:v>
                </c:pt>
                <c:pt idx="64">
                  <c:v>4.3670482420278003E-2</c:v>
                </c:pt>
                <c:pt idx="65">
                  <c:v>4.3100637485788532E-2</c:v>
                </c:pt>
                <c:pt idx="66">
                  <c:v>4.2599913228602272E-2</c:v>
                </c:pt>
                <c:pt idx="67">
                  <c:v>4.2155343702960361E-2</c:v>
                </c:pt>
                <c:pt idx="68">
                  <c:v>4.1756341122428597E-2</c:v>
                </c:pt>
                <c:pt idx="69">
                  <c:v>4.1396005448020121E-2</c:v>
                </c:pt>
                <c:pt idx="70">
                  <c:v>4.10677439157211E-2</c:v>
                </c:pt>
                <c:pt idx="71">
                  <c:v>4.0766233638130187E-2</c:v>
                </c:pt>
                <c:pt idx="72">
                  <c:v>4.0487840839837225E-2</c:v>
                </c:pt>
                <c:pt idx="73">
                  <c:v>4.0229361393608054E-2</c:v>
                </c:pt>
                <c:pt idx="74">
                  <c:v>3.9988571651835864E-2</c:v>
                </c:pt>
                <c:pt idx="75">
                  <c:v>3.9762834685548989E-2</c:v>
                </c:pt>
                <c:pt idx="76">
                  <c:v>3.9550554157883999E-2</c:v>
                </c:pt>
                <c:pt idx="77">
                  <c:v>3.9350372530592079E-2</c:v>
                </c:pt>
                <c:pt idx="78">
                  <c:v>3.9161060852083818E-2</c:v>
                </c:pt>
                <c:pt idx="79">
                  <c:v>3.8982083277082406E-2</c:v>
                </c:pt>
                <c:pt idx="80">
                  <c:v>3.8649806045243311E-2</c:v>
                </c:pt>
                <c:pt idx="81">
                  <c:v>3.8348811630242459E-2</c:v>
                </c:pt>
                <c:pt idx="82">
                  <c:v>3.8074316919059555E-2</c:v>
                </c:pt>
                <c:pt idx="83">
                  <c:v>3.782265495131798E-2</c:v>
                </c:pt>
                <c:pt idx="84">
                  <c:v>3.7591813928821716E-2</c:v>
                </c:pt>
                <c:pt idx="85">
                  <c:v>3.7378978184908866E-2</c:v>
                </c:pt>
                <c:pt idx="86">
                  <c:v>3.7182498940328733E-2</c:v>
                </c:pt>
                <c:pt idx="87">
                  <c:v>3.7000845705694417E-2</c:v>
                </c:pt>
                <c:pt idx="88">
                  <c:v>3.6832398882409197E-2</c:v>
                </c:pt>
                <c:pt idx="89">
                  <c:v>3.6675898203592815E-2</c:v>
                </c:pt>
                <c:pt idx="90">
                  <c:v>3.6530050052293442E-2</c:v>
                </c:pt>
                <c:pt idx="91">
                  <c:v>3.6394362521205793E-2</c:v>
                </c:pt>
                <c:pt idx="92">
                  <c:v>3.6267680339462517E-2</c:v>
                </c:pt>
                <c:pt idx="93">
                  <c:v>3.6149450916996485E-2</c:v>
                </c:pt>
                <c:pt idx="94">
                  <c:v>3.6038647791157209E-2</c:v>
                </c:pt>
                <c:pt idx="95">
                  <c:v>3.6026661471668706E-2</c:v>
                </c:pt>
                <c:pt idx="96">
                  <c:v>3.6025956195441432E-2</c:v>
                </c:pt>
                <c:pt idx="97">
                  <c:v>3.6025158166199743E-2</c:v>
                </c:pt>
                <c:pt idx="98">
                  <c:v>3.602411873840445E-2</c:v>
                </c:pt>
                <c:pt idx="99">
                  <c:v>3.6023320748416063E-2</c:v>
                </c:pt>
                <c:pt idx="100">
                  <c:v>3.6022095860041001E-2</c:v>
                </c:pt>
                <c:pt idx="101">
                  <c:v>3.6021205150087193E-2</c:v>
                </c:pt>
                <c:pt idx="102">
                  <c:v>3.6019980335046289E-2</c:v>
                </c:pt>
                <c:pt idx="103">
                  <c:v>3.6018755565449687E-2</c:v>
                </c:pt>
                <c:pt idx="104">
                  <c:v>3.6017772171154538E-2</c:v>
                </c:pt>
                <c:pt idx="105">
                  <c:v>3.6016547476602573E-2</c:v>
                </c:pt>
                <c:pt idx="106">
                  <c:v>3.6015230074295308E-2</c:v>
                </c:pt>
                <c:pt idx="107">
                  <c:v>3.6013912720864447E-2</c:v>
                </c:pt>
                <c:pt idx="108">
                  <c:v>3.6013022185946431E-2</c:v>
                </c:pt>
                <c:pt idx="109">
                  <c:v>3.6011704910126327E-2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B8A7-4730-9333-44B2C72CEE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6723312"/>
        <c:axId val="1666737040"/>
      </c:scatterChart>
      <c:valAx>
        <c:axId val="1209121664"/>
        <c:scaling>
          <c:orientation val="minMax"/>
          <c:max val="3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32896"/>
        <c:crosses val="autoZero"/>
        <c:crossBetween val="midCat"/>
        <c:majorUnit val="600"/>
      </c:valAx>
      <c:valAx>
        <c:axId val="1209132896"/>
        <c:scaling>
          <c:orientation val="minMax"/>
          <c:max val="20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21664"/>
        <c:crosses val="autoZero"/>
        <c:crossBetween val="midCat"/>
        <c:majorUnit val="5000000000000"/>
      </c:valAx>
      <c:valAx>
        <c:axId val="166673704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666723312"/>
        <c:crosses val="max"/>
        <c:crossBetween val="midCat"/>
      </c:valAx>
      <c:valAx>
        <c:axId val="166672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6673704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1.1286530360175557E-2"/>
          <c:y val="0.83646664856548103"/>
          <c:w val="0.97740355984913652"/>
          <c:h val="0.142634709846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90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1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45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8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9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9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16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7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3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81455-17F8-4BEA-9017-CC272A159ADA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E6012-4A86-47AD-9B4B-3E4817AC4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5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9.xml"/><Relationship Id="rId3" Type="http://schemas.openxmlformats.org/officeDocument/2006/relationships/chart" Target="../charts/chart34.xml"/><Relationship Id="rId7" Type="http://schemas.openxmlformats.org/officeDocument/2006/relationships/chart" Target="../charts/chart38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7.xml"/><Relationship Id="rId5" Type="http://schemas.openxmlformats.org/officeDocument/2006/relationships/chart" Target="../charts/chart36.xml"/><Relationship Id="rId4" Type="http://schemas.openxmlformats.org/officeDocument/2006/relationships/chart" Target="../charts/chart35.xml"/><Relationship Id="rId9" Type="http://schemas.openxmlformats.org/officeDocument/2006/relationships/chart" Target="../charts/chart4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7.xml"/><Relationship Id="rId3" Type="http://schemas.openxmlformats.org/officeDocument/2006/relationships/chart" Target="../charts/chart42.xml"/><Relationship Id="rId7" Type="http://schemas.openxmlformats.org/officeDocument/2006/relationships/chart" Target="../charts/chart46.xml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5.xml"/><Relationship Id="rId5" Type="http://schemas.openxmlformats.org/officeDocument/2006/relationships/chart" Target="../charts/chart44.xml"/><Relationship Id="rId4" Type="http://schemas.openxmlformats.org/officeDocument/2006/relationships/chart" Target="../charts/chart43.xml"/><Relationship Id="rId9" Type="http://schemas.openxmlformats.org/officeDocument/2006/relationships/chart" Target="../charts/chart4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5.xml"/><Relationship Id="rId3" Type="http://schemas.openxmlformats.org/officeDocument/2006/relationships/chart" Target="../charts/chart50.xml"/><Relationship Id="rId7" Type="http://schemas.openxmlformats.org/officeDocument/2006/relationships/chart" Target="../charts/chart54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3.xml"/><Relationship Id="rId5" Type="http://schemas.openxmlformats.org/officeDocument/2006/relationships/chart" Target="../charts/chart52.xml"/><Relationship Id="rId4" Type="http://schemas.openxmlformats.org/officeDocument/2006/relationships/chart" Target="../charts/chart51.xml"/><Relationship Id="rId9" Type="http://schemas.openxmlformats.org/officeDocument/2006/relationships/chart" Target="../charts/chart5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3.xml"/><Relationship Id="rId3" Type="http://schemas.openxmlformats.org/officeDocument/2006/relationships/chart" Target="../charts/chart58.xml"/><Relationship Id="rId7" Type="http://schemas.openxmlformats.org/officeDocument/2006/relationships/chart" Target="../charts/chart62.xml"/><Relationship Id="rId2" Type="http://schemas.openxmlformats.org/officeDocument/2006/relationships/chart" Target="../charts/chart5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1.xml"/><Relationship Id="rId5" Type="http://schemas.openxmlformats.org/officeDocument/2006/relationships/chart" Target="../charts/chart60.xml"/><Relationship Id="rId4" Type="http://schemas.openxmlformats.org/officeDocument/2006/relationships/chart" Target="../charts/chart59.xml"/><Relationship Id="rId9" Type="http://schemas.openxmlformats.org/officeDocument/2006/relationships/chart" Target="../charts/chart6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1.xml"/><Relationship Id="rId3" Type="http://schemas.openxmlformats.org/officeDocument/2006/relationships/chart" Target="../charts/chart66.xml"/><Relationship Id="rId7" Type="http://schemas.openxmlformats.org/officeDocument/2006/relationships/chart" Target="../charts/chart70.xml"/><Relationship Id="rId2" Type="http://schemas.openxmlformats.org/officeDocument/2006/relationships/chart" Target="../charts/chart6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9.xml"/><Relationship Id="rId5" Type="http://schemas.openxmlformats.org/officeDocument/2006/relationships/chart" Target="../charts/chart68.xml"/><Relationship Id="rId4" Type="http://schemas.openxmlformats.org/officeDocument/2006/relationships/chart" Target="../charts/chart67.xml"/><Relationship Id="rId9" Type="http://schemas.openxmlformats.org/officeDocument/2006/relationships/chart" Target="../charts/chart7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2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0311" y="655983"/>
            <a:ext cx="843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Fraction </a:t>
            </a:r>
            <a:r>
              <a:rPr lang="en-US" dirty="0"/>
              <a:t>of initial OH abstraction from each carbon for every </a:t>
            </a:r>
            <a:r>
              <a:rPr lang="en-US" dirty="0" err="1" smtClean="0"/>
              <a:t>decane</a:t>
            </a:r>
            <a:r>
              <a:rPr lang="en-US" dirty="0" smtClean="0"/>
              <a:t>-nitrate isomer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6867" y="2571033"/>
            <a:ext cx="4553113" cy="285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241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07" y="217714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decan-3-nitrate: </a:t>
            </a:r>
          </a:p>
          <a:p>
            <a:r>
              <a:rPr lang="en-US" dirty="0" smtClean="0"/>
              <a:t>dec3nitr_1g_gaw_210405_ch2_wall_210405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8107" y="4498305"/>
            <a:ext cx="8039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CARBONYL product = decan-3-one (</a:t>
            </a:r>
            <a:r>
              <a:rPr lang="el-GR" sz="1400" dirty="0" smtClean="0"/>
              <a:t>α</a:t>
            </a:r>
            <a:r>
              <a:rPr lang="en-US" sz="1400" dirty="0" smtClean="0"/>
              <a:t>-attack)</a:t>
            </a:r>
          </a:p>
          <a:p>
            <a:r>
              <a:rPr lang="en-US" sz="1400" dirty="0" smtClean="0"/>
              <a:t>HC products = Decan-6-ol-3-one (minor </a:t>
            </a:r>
            <a:r>
              <a:rPr lang="en-US" sz="1400" dirty="0" err="1" smtClean="0"/>
              <a:t>contrib</a:t>
            </a:r>
            <a:r>
              <a:rPr lang="en-US" sz="1400" dirty="0" smtClean="0"/>
              <a:t> from 3-ol-aldehyde)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48108" y="5959780"/>
            <a:ext cx="5172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RO fates summary</a:t>
            </a:r>
            <a:r>
              <a:rPr lang="en-US" sz="1400" dirty="0"/>
              <a:t>: RO =&gt; ISOM.  </a:t>
            </a:r>
          </a:p>
          <a:p>
            <a:r>
              <a:rPr lang="en-US" sz="1400" dirty="0"/>
              <a:t>                                    ALSO DECOMP if beta to (ONO2)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1458439"/>
              </p:ext>
            </p:extLst>
          </p:nvPr>
        </p:nvGraphicFramePr>
        <p:xfrm>
          <a:off x="0" y="1726135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7191708"/>
              </p:ext>
            </p:extLst>
          </p:nvPr>
        </p:nvGraphicFramePr>
        <p:xfrm>
          <a:off x="2644112" y="1755105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0949" y="758475"/>
            <a:ext cx="5105400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997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07" y="232412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decan-4-nitrate: </a:t>
            </a:r>
          </a:p>
          <a:p>
            <a:r>
              <a:rPr lang="en-US" dirty="0" smtClean="0"/>
              <a:t>dec4nitr_1g_gaw_210405_ch2_wall_210405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605" y="4223112"/>
            <a:ext cx="8039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CARBONYL product = decan-4-one (</a:t>
            </a:r>
            <a:r>
              <a:rPr lang="el-GR" sz="1400" dirty="0" smtClean="0"/>
              <a:t>α</a:t>
            </a:r>
            <a:r>
              <a:rPr lang="en-US" sz="1400" dirty="0" smtClean="0"/>
              <a:t>-attack)</a:t>
            </a:r>
          </a:p>
          <a:p>
            <a:r>
              <a:rPr lang="en-US" sz="1400" dirty="0" smtClean="0"/>
              <a:t>HC products = decan-4-ol-7-one (minor from 1-ol-4-one)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3605" y="5823550"/>
            <a:ext cx="8120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RO fates summary</a:t>
            </a:r>
            <a:r>
              <a:rPr lang="en-US" sz="1400" dirty="0"/>
              <a:t>: RO =&gt; ISOM.  </a:t>
            </a:r>
          </a:p>
          <a:p>
            <a:r>
              <a:rPr lang="en-US" sz="1400" dirty="0"/>
              <a:t>                                    ALSO DECOMP if beta to (ONO2)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2354590"/>
              </p:ext>
            </p:extLst>
          </p:nvPr>
        </p:nvGraphicFramePr>
        <p:xfrm>
          <a:off x="0" y="1302093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5299280"/>
              </p:ext>
            </p:extLst>
          </p:nvPr>
        </p:nvGraphicFramePr>
        <p:xfrm>
          <a:off x="2644112" y="1302093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9537" y="555577"/>
            <a:ext cx="5124450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259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9564351"/>
              </p:ext>
            </p:extLst>
          </p:nvPr>
        </p:nvGraphicFramePr>
        <p:xfrm>
          <a:off x="-15219" y="123942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7665788"/>
              </p:ext>
            </p:extLst>
          </p:nvPr>
        </p:nvGraphicFramePr>
        <p:xfrm>
          <a:off x="2677181" y="123942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87552" y="181508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decan-5-nitrate: </a:t>
            </a:r>
          </a:p>
          <a:p>
            <a:r>
              <a:rPr lang="en-US" dirty="0" smtClean="0"/>
              <a:t>dec5nitr_1g_gaw_210405_ch2_wall_210405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7552" y="4268963"/>
            <a:ext cx="8039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CARBONYL product = decan-5-one (</a:t>
            </a:r>
            <a:r>
              <a:rPr lang="el-GR" sz="1400" dirty="0" smtClean="0"/>
              <a:t>α</a:t>
            </a:r>
            <a:r>
              <a:rPr lang="en-US" sz="1400" dirty="0" smtClean="0"/>
              <a:t>-attack)</a:t>
            </a:r>
          </a:p>
          <a:p>
            <a:r>
              <a:rPr lang="en-US" sz="1400" dirty="0" smtClean="0"/>
              <a:t>HC products = mainly 5-one-8-ol &amp; 5-one-2-ol (similar quantities)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3605" y="5823550"/>
            <a:ext cx="8120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RO fates summary</a:t>
            </a:r>
            <a:r>
              <a:rPr lang="en-US" sz="1400" dirty="0"/>
              <a:t>: RO =&gt; ISOM.  </a:t>
            </a:r>
          </a:p>
          <a:p>
            <a:r>
              <a:rPr lang="en-US" sz="1400" dirty="0"/>
              <a:t>                                    ALSO DECOMP if beta to (ONO2)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6593" y="504673"/>
            <a:ext cx="5076825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804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2" y="78432"/>
            <a:ext cx="559291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decan-1-nitrate: </a:t>
            </a:r>
          </a:p>
          <a:p>
            <a:r>
              <a:rPr lang="en-US" sz="1400" dirty="0" smtClean="0"/>
              <a:t>dec1nitr_1g_gaw_210405_ch2_wall_210405</a:t>
            </a:r>
          </a:p>
          <a:p>
            <a:r>
              <a:rPr lang="en-US" sz="1400" dirty="0" smtClean="0"/>
              <a:t>dec1nitr_3g_gaw_210521_ch2_wall_210521</a:t>
            </a:r>
            <a:endParaRPr lang="en-US" sz="1400" dirty="0"/>
          </a:p>
        </p:txBody>
      </p:sp>
      <p:grpSp>
        <p:nvGrpSpPr>
          <p:cNvPr id="7" name="Group 6"/>
          <p:cNvGrpSpPr/>
          <p:nvPr/>
        </p:nvGrpSpPr>
        <p:grpSpPr>
          <a:xfrm>
            <a:off x="-5581" y="1135093"/>
            <a:ext cx="6740525" cy="2743200"/>
            <a:chOff x="-5581" y="1695925"/>
            <a:chExt cx="6740525" cy="2743200"/>
          </a:xfrm>
        </p:grpSpPr>
        <p:graphicFrame>
          <p:nvGraphicFramePr>
            <p:cNvPr id="10" name="Char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37194005"/>
                </p:ext>
              </p:extLst>
            </p:nvPr>
          </p:nvGraphicFramePr>
          <p:xfrm>
            <a:off x="-5581" y="1695925"/>
            <a:ext cx="4035425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3" name="Chart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30866814"/>
                </p:ext>
              </p:extLst>
            </p:nvPr>
          </p:nvGraphicFramePr>
          <p:xfrm>
            <a:off x="2699519" y="1695925"/>
            <a:ext cx="4035425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3" name="Group 2"/>
          <p:cNvGrpSpPr/>
          <p:nvPr/>
        </p:nvGrpSpPr>
        <p:grpSpPr>
          <a:xfrm>
            <a:off x="0" y="4114800"/>
            <a:ext cx="6829425" cy="2743200"/>
            <a:chOff x="2681287" y="2057400"/>
            <a:chExt cx="6829425" cy="2743200"/>
          </a:xfrm>
        </p:grpSpPr>
        <p:graphicFrame>
          <p:nvGraphicFramePr>
            <p:cNvPr id="14" name="Chart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02834041"/>
                </p:ext>
              </p:extLst>
            </p:nvPr>
          </p:nvGraphicFramePr>
          <p:xfrm>
            <a:off x="2681287" y="2057400"/>
            <a:ext cx="4035425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5" name="Chart 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90303109"/>
                </p:ext>
              </p:extLst>
            </p:nvPr>
          </p:nvGraphicFramePr>
          <p:xfrm>
            <a:off x="5475287" y="2057400"/>
            <a:ext cx="4035425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3659901"/>
              </p:ext>
            </p:extLst>
          </p:nvPr>
        </p:nvGraphicFramePr>
        <p:xfrm>
          <a:off x="5400779" y="112257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0520054"/>
              </p:ext>
            </p:extLst>
          </p:nvPr>
        </p:nvGraphicFramePr>
        <p:xfrm>
          <a:off x="8131879" y="112257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660570" y="58583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decan-1-ol: WITH cyclization</a:t>
            </a:r>
          </a:p>
          <a:p>
            <a:r>
              <a:rPr lang="en-US" sz="1400" dirty="0" smtClean="0"/>
              <a:t>decan1ol_1g_gaw_DHF_210720_ch2_W_O_210730</a:t>
            </a:r>
          </a:p>
          <a:p>
            <a:r>
              <a:rPr lang="en-US" sz="1400" dirty="0" smtClean="0"/>
              <a:t>decan1ol_2g_gaw_DHF_210805_ch2_W_O_210805</a:t>
            </a:r>
            <a:endParaRPr lang="en-US" sz="1400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2850557"/>
              </p:ext>
            </p:extLst>
          </p:nvPr>
        </p:nvGraphicFramePr>
        <p:xfrm>
          <a:off x="5400779" y="412222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5111433"/>
              </p:ext>
            </p:extLst>
          </p:nvPr>
        </p:nvGraphicFramePr>
        <p:xfrm>
          <a:off x="8194779" y="4074652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260732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905" y="222838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decan-2-ol: no cyclization, 1&amp;3 g </a:t>
            </a:r>
          </a:p>
          <a:p>
            <a:r>
              <a:rPr lang="en-US" sz="1400" dirty="0" smtClean="0"/>
              <a:t>decan2ol_1g_gaw_210405_ch2_wall_210405</a:t>
            </a:r>
          </a:p>
          <a:p>
            <a:r>
              <a:rPr lang="en-US" sz="1400" dirty="0" smtClean="0"/>
              <a:t>decan2ol_3g_gaw_210521_ch2_wall_210521</a:t>
            </a:r>
            <a:endParaRPr lang="en-US" sz="1400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1495565"/>
            <a:ext cx="6627335" cy="2743200"/>
            <a:chOff x="0" y="1368580"/>
            <a:chExt cx="6627335" cy="2743200"/>
          </a:xfrm>
        </p:grpSpPr>
        <p:graphicFrame>
          <p:nvGraphicFramePr>
            <p:cNvPr id="8" name="Chart 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95103536"/>
                </p:ext>
              </p:extLst>
            </p:nvPr>
          </p:nvGraphicFramePr>
          <p:xfrm>
            <a:off x="0" y="1368580"/>
            <a:ext cx="4035425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1" name="Chart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01822143"/>
                </p:ext>
              </p:extLst>
            </p:nvPr>
          </p:nvGraphicFramePr>
          <p:xfrm>
            <a:off x="2595085" y="1368580"/>
            <a:ext cx="403225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3" name="Group 2"/>
          <p:cNvGrpSpPr/>
          <p:nvPr/>
        </p:nvGrpSpPr>
        <p:grpSpPr>
          <a:xfrm>
            <a:off x="0" y="4114800"/>
            <a:ext cx="6627335" cy="2743200"/>
            <a:chOff x="0" y="4114800"/>
            <a:chExt cx="6627335" cy="2743200"/>
          </a:xfrm>
        </p:grpSpPr>
        <p:graphicFrame>
          <p:nvGraphicFramePr>
            <p:cNvPr id="14" name="Chart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60952559"/>
                </p:ext>
              </p:extLst>
            </p:nvPr>
          </p:nvGraphicFramePr>
          <p:xfrm>
            <a:off x="0" y="4114800"/>
            <a:ext cx="4035425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5" name="Chart 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94547510"/>
                </p:ext>
              </p:extLst>
            </p:nvPr>
          </p:nvGraphicFramePr>
          <p:xfrm>
            <a:off x="2595085" y="4114800"/>
            <a:ext cx="403225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4549749"/>
              </p:ext>
            </p:extLst>
          </p:nvPr>
        </p:nvGraphicFramePr>
        <p:xfrm>
          <a:off x="5381464" y="1479295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9052922"/>
              </p:ext>
            </p:extLst>
          </p:nvPr>
        </p:nvGraphicFramePr>
        <p:xfrm>
          <a:off x="8025576" y="1495565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840264" y="48127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decan-2-ol: WITH cyclization</a:t>
            </a:r>
          </a:p>
          <a:p>
            <a:r>
              <a:rPr lang="en-US" sz="1400" dirty="0" smtClean="0"/>
              <a:t>decan2ol_1g_gaw_DHF_210720_ch2_W_O_210730</a:t>
            </a:r>
          </a:p>
          <a:p>
            <a:r>
              <a:rPr lang="en-US" sz="1400" dirty="0" smtClean="0"/>
              <a:t>decan2ol_2g_gaw_DHF_210805_ch2_W_O_210805</a:t>
            </a:r>
            <a:endParaRPr lang="en-US" sz="1400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9957870"/>
              </p:ext>
            </p:extLst>
          </p:nvPr>
        </p:nvGraphicFramePr>
        <p:xfrm>
          <a:off x="5381464" y="411480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0024756"/>
              </p:ext>
            </p:extLst>
          </p:nvPr>
        </p:nvGraphicFramePr>
        <p:xfrm>
          <a:off x="8025575" y="4138776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162471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07" y="217714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decan-3-ol: </a:t>
            </a:r>
          </a:p>
          <a:p>
            <a:r>
              <a:rPr lang="en-US" sz="1400" dirty="0" smtClean="0"/>
              <a:t>decan3ol_1g_gaw_210405_ch2_wall_210405</a:t>
            </a:r>
          </a:p>
          <a:p>
            <a:r>
              <a:rPr lang="en-US" sz="1400" dirty="0" smtClean="0"/>
              <a:t>decan3ol_3g_gaw_210521_ch2_wall_210521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2993028"/>
              </p:ext>
            </p:extLst>
          </p:nvPr>
        </p:nvGraphicFramePr>
        <p:xfrm>
          <a:off x="0" y="3971544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9100147"/>
              </p:ext>
            </p:extLst>
          </p:nvPr>
        </p:nvGraphicFramePr>
        <p:xfrm>
          <a:off x="2730500" y="3971544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4628678"/>
              </p:ext>
            </p:extLst>
          </p:nvPr>
        </p:nvGraphicFramePr>
        <p:xfrm>
          <a:off x="0" y="1316232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401041"/>
              </p:ext>
            </p:extLst>
          </p:nvPr>
        </p:nvGraphicFramePr>
        <p:xfrm>
          <a:off x="2644112" y="1345202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0404666"/>
              </p:ext>
            </p:extLst>
          </p:nvPr>
        </p:nvGraphicFramePr>
        <p:xfrm>
          <a:off x="5396511" y="1345202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8900358"/>
              </p:ext>
            </p:extLst>
          </p:nvPr>
        </p:nvGraphicFramePr>
        <p:xfrm>
          <a:off x="8127011" y="1345202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840264" y="48127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decan-3-ol: WITH cyclization</a:t>
            </a:r>
          </a:p>
          <a:p>
            <a:r>
              <a:rPr lang="en-US" sz="1400" dirty="0" smtClean="0"/>
              <a:t>decan3ol_1g_gaw_DHF_210720_ch2_W_O_210730</a:t>
            </a:r>
          </a:p>
          <a:p>
            <a:r>
              <a:rPr lang="en-US" sz="1400" dirty="0" smtClean="0"/>
              <a:t>decan3ol_2g_gaw_DHF_210805_ch2_W_O_210805</a:t>
            </a:r>
            <a:endParaRPr lang="en-US" sz="1400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452381"/>
              </p:ext>
            </p:extLst>
          </p:nvPr>
        </p:nvGraphicFramePr>
        <p:xfrm>
          <a:off x="5428755" y="4029973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2292890"/>
              </p:ext>
            </p:extLst>
          </p:nvPr>
        </p:nvGraphicFramePr>
        <p:xfrm>
          <a:off x="8127010" y="4059432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582583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7024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decan-4-ol: </a:t>
            </a:r>
          </a:p>
          <a:p>
            <a:r>
              <a:rPr lang="en-US" sz="1400" dirty="0" smtClean="0"/>
              <a:t>decan4ol_1g_gaw_210405_ch2_wall_210405</a:t>
            </a:r>
          </a:p>
          <a:p>
            <a:r>
              <a:rPr lang="en-US" sz="1400" dirty="0" smtClean="0"/>
              <a:t>decan4ol_1g_gaw_2105218_ch2_wall_210521</a:t>
            </a:r>
            <a:endParaRPr lang="en-US" sz="14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014707"/>
              </p:ext>
            </p:extLst>
          </p:nvPr>
        </p:nvGraphicFramePr>
        <p:xfrm>
          <a:off x="0" y="1302093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960114"/>
              </p:ext>
            </p:extLst>
          </p:nvPr>
        </p:nvGraphicFramePr>
        <p:xfrm>
          <a:off x="0" y="411480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4233841"/>
              </p:ext>
            </p:extLst>
          </p:nvPr>
        </p:nvGraphicFramePr>
        <p:xfrm>
          <a:off x="2743200" y="411480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3423573"/>
              </p:ext>
            </p:extLst>
          </p:nvPr>
        </p:nvGraphicFramePr>
        <p:xfrm>
          <a:off x="2644112" y="1302093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7571994"/>
              </p:ext>
            </p:extLst>
          </p:nvPr>
        </p:nvGraphicFramePr>
        <p:xfrm>
          <a:off x="5451475" y="1302093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3924114"/>
              </p:ext>
            </p:extLst>
          </p:nvPr>
        </p:nvGraphicFramePr>
        <p:xfrm>
          <a:off x="8156575" y="1302093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3507"/>
              </p:ext>
            </p:extLst>
          </p:nvPr>
        </p:nvGraphicFramePr>
        <p:xfrm>
          <a:off x="5524751" y="410453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6515854"/>
              </p:ext>
            </p:extLst>
          </p:nvPr>
        </p:nvGraphicFramePr>
        <p:xfrm>
          <a:off x="8255251" y="409426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840264" y="48127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decan-4-ol: WITH cyclization</a:t>
            </a:r>
          </a:p>
          <a:p>
            <a:r>
              <a:rPr lang="en-US" sz="1400" dirty="0" smtClean="0"/>
              <a:t>decan4ol_1g_gaw_DHF_210720_ch2_W_O_210730</a:t>
            </a:r>
          </a:p>
          <a:p>
            <a:r>
              <a:rPr lang="en-US" sz="1400" dirty="0" smtClean="0"/>
              <a:t>decan4ol_3g_gaw_DHF_210720_ch2_W_O_210805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522526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552" y="181508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decan-5-ol: no cyclization</a:t>
            </a:r>
          </a:p>
          <a:p>
            <a:r>
              <a:rPr lang="en-US" sz="1400" dirty="0" smtClean="0"/>
              <a:t>decan5ol_1g_gaw_210405_ch2_wall_210405</a:t>
            </a:r>
          </a:p>
          <a:p>
            <a:r>
              <a:rPr lang="en-US" sz="1400" dirty="0" smtClean="0"/>
              <a:t>decan5ol_3g_gaw_210521_ch2_wall_210521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9195552"/>
              </p:ext>
            </p:extLst>
          </p:nvPr>
        </p:nvGraphicFramePr>
        <p:xfrm>
          <a:off x="187552" y="411480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229948"/>
              </p:ext>
            </p:extLst>
          </p:nvPr>
        </p:nvGraphicFramePr>
        <p:xfrm>
          <a:off x="2918052" y="411480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959496"/>
              </p:ext>
            </p:extLst>
          </p:nvPr>
        </p:nvGraphicFramePr>
        <p:xfrm>
          <a:off x="225652" y="110483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6567623"/>
              </p:ext>
            </p:extLst>
          </p:nvPr>
        </p:nvGraphicFramePr>
        <p:xfrm>
          <a:off x="2918052" y="110483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840264" y="48127"/>
            <a:ext cx="653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decan-5-ol: WITH cyclization</a:t>
            </a:r>
          </a:p>
          <a:p>
            <a:r>
              <a:rPr lang="en-US" sz="1400" dirty="0" smtClean="0"/>
              <a:t>decan5ol_1g_gaw_DHF_210720_ch2_W_O_210730</a:t>
            </a:r>
          </a:p>
          <a:p>
            <a:r>
              <a:rPr lang="en-US" sz="1400" dirty="0" smtClean="0"/>
              <a:t>decan5ol_3g_gaw_DHF_210720_ch2_W_O_210805</a:t>
            </a:r>
            <a:endParaRPr lang="en-US" sz="1400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7704643"/>
              </p:ext>
            </p:extLst>
          </p:nvPr>
        </p:nvGraphicFramePr>
        <p:xfrm>
          <a:off x="5610452" y="110483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6168975"/>
              </p:ext>
            </p:extLst>
          </p:nvPr>
        </p:nvGraphicFramePr>
        <p:xfrm>
          <a:off x="8302852" y="110483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8767460"/>
              </p:ext>
            </p:extLst>
          </p:nvPr>
        </p:nvGraphicFramePr>
        <p:xfrm>
          <a:off x="5610452" y="411480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044575"/>
              </p:ext>
            </p:extLst>
          </p:nvPr>
        </p:nvGraphicFramePr>
        <p:xfrm>
          <a:off x="8302851" y="4114800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421252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67346" y="0"/>
            <a:ext cx="155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GECKO-A</a:t>
            </a:r>
            <a:endParaRPr lang="en-US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3982277"/>
              </p:ext>
            </p:extLst>
          </p:nvPr>
        </p:nvGraphicFramePr>
        <p:xfrm>
          <a:off x="4406957" y="3521122"/>
          <a:ext cx="3849940" cy="3789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649658"/>
              </p:ext>
            </p:extLst>
          </p:nvPr>
        </p:nvGraphicFramePr>
        <p:xfrm>
          <a:off x="4789370" y="453209"/>
          <a:ext cx="5077962" cy="3411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145" y="630724"/>
            <a:ext cx="4046016" cy="35079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2145" y="45946"/>
            <a:ext cx="155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Experimental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15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6090819"/>
              </p:ext>
            </p:extLst>
          </p:nvPr>
        </p:nvGraphicFramePr>
        <p:xfrm>
          <a:off x="274669" y="191969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9543622"/>
              </p:ext>
            </p:extLst>
          </p:nvPr>
        </p:nvGraphicFramePr>
        <p:xfrm>
          <a:off x="4151603" y="191969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2935119"/>
              </p:ext>
            </p:extLst>
          </p:nvPr>
        </p:nvGraphicFramePr>
        <p:xfrm>
          <a:off x="8028536" y="191969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4933422"/>
              </p:ext>
            </p:extLst>
          </p:nvPr>
        </p:nvGraphicFramePr>
        <p:xfrm>
          <a:off x="116178" y="343307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2480759"/>
              </p:ext>
            </p:extLst>
          </p:nvPr>
        </p:nvGraphicFramePr>
        <p:xfrm>
          <a:off x="4151603" y="3433078"/>
          <a:ext cx="40354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37524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4618" y="4108862"/>
            <a:ext cx="1801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SOA yields after 2-</a:t>
            </a:r>
            <a:r>
              <a:rPr lang="en-US" b="1" dirty="0" smtClean="0"/>
              <a:t>3</a:t>
            </a:r>
            <a:r>
              <a:rPr lang="en-US" dirty="0" smtClean="0"/>
              <a:t> generations of chemistry WITH cyclization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1160307"/>
              </p:ext>
            </p:extLst>
          </p:nvPr>
        </p:nvGraphicFramePr>
        <p:xfrm>
          <a:off x="0" y="3723979"/>
          <a:ext cx="4173562" cy="3170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59813"/>
              </p:ext>
            </p:extLst>
          </p:nvPr>
        </p:nvGraphicFramePr>
        <p:xfrm>
          <a:off x="4173561" y="3723978"/>
          <a:ext cx="4008741" cy="3134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9340103"/>
              </p:ext>
            </p:extLst>
          </p:nvPr>
        </p:nvGraphicFramePr>
        <p:xfrm>
          <a:off x="8182302" y="-55750"/>
          <a:ext cx="4009698" cy="3335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6361242"/>
              </p:ext>
            </p:extLst>
          </p:nvPr>
        </p:nvGraphicFramePr>
        <p:xfrm>
          <a:off x="4173561" y="0"/>
          <a:ext cx="4008741" cy="3279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8146772"/>
              </p:ext>
            </p:extLst>
          </p:nvPr>
        </p:nvGraphicFramePr>
        <p:xfrm>
          <a:off x="0" y="0"/>
          <a:ext cx="4173560" cy="3279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371873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9385918" y="4123939"/>
            <a:ext cx="16584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SOA yields after 1 generation</a:t>
            </a:r>
          </a:p>
          <a:p>
            <a:pPr algn="ctr"/>
            <a:r>
              <a:rPr lang="en-US" dirty="0" smtClean="0"/>
              <a:t>of chemistry WITH DHF formation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8515866"/>
              </p:ext>
            </p:extLst>
          </p:nvPr>
        </p:nvGraphicFramePr>
        <p:xfrm>
          <a:off x="4173562" y="3687577"/>
          <a:ext cx="4064732" cy="3231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6009989"/>
              </p:ext>
            </p:extLst>
          </p:nvPr>
        </p:nvGraphicFramePr>
        <p:xfrm>
          <a:off x="8238294" y="-55747"/>
          <a:ext cx="3953706" cy="312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235061"/>
              </p:ext>
            </p:extLst>
          </p:nvPr>
        </p:nvGraphicFramePr>
        <p:xfrm>
          <a:off x="4278206" y="0"/>
          <a:ext cx="3960088" cy="3175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0743058"/>
              </p:ext>
            </p:extLst>
          </p:nvPr>
        </p:nvGraphicFramePr>
        <p:xfrm>
          <a:off x="0" y="0"/>
          <a:ext cx="4173562" cy="3175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9533552"/>
              </p:ext>
            </p:extLst>
          </p:nvPr>
        </p:nvGraphicFramePr>
        <p:xfrm>
          <a:off x="0" y="3687577"/>
          <a:ext cx="4173562" cy="322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780749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5274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4618" y="4108862"/>
            <a:ext cx="1658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SOA yields after </a:t>
            </a:r>
            <a:r>
              <a:rPr lang="en-US" b="1" dirty="0" smtClean="0"/>
              <a:t>3</a:t>
            </a:r>
            <a:r>
              <a:rPr lang="en-US" dirty="0" smtClean="0"/>
              <a:t> generations of chemistry</a:t>
            </a:r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9688923"/>
              </p:ext>
            </p:extLst>
          </p:nvPr>
        </p:nvGraphicFramePr>
        <p:xfrm>
          <a:off x="0" y="0"/>
          <a:ext cx="4173562" cy="3279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9324006"/>
              </p:ext>
            </p:extLst>
          </p:nvPr>
        </p:nvGraphicFramePr>
        <p:xfrm>
          <a:off x="4173562" y="0"/>
          <a:ext cx="3810908" cy="3279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948475"/>
              </p:ext>
            </p:extLst>
          </p:nvPr>
        </p:nvGraphicFramePr>
        <p:xfrm>
          <a:off x="4173562" y="3687576"/>
          <a:ext cx="3810908" cy="317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7087139"/>
              </p:ext>
            </p:extLst>
          </p:nvPr>
        </p:nvGraphicFramePr>
        <p:xfrm>
          <a:off x="8182303" y="0"/>
          <a:ext cx="3975729" cy="3279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4710258"/>
              </p:ext>
            </p:extLst>
          </p:nvPr>
        </p:nvGraphicFramePr>
        <p:xfrm>
          <a:off x="94736" y="3687576"/>
          <a:ext cx="3957002" cy="3170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751613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5581" y="1695925"/>
            <a:ext cx="6740525" cy="2743200"/>
            <a:chOff x="-5581" y="1695925"/>
            <a:chExt cx="6740525" cy="2743200"/>
          </a:xfrm>
        </p:grpSpPr>
        <p:graphicFrame>
          <p:nvGraphicFramePr>
            <p:cNvPr id="10" name="Char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05929642"/>
                </p:ext>
              </p:extLst>
            </p:nvPr>
          </p:nvGraphicFramePr>
          <p:xfrm>
            <a:off x="-5581" y="1695925"/>
            <a:ext cx="4035425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1" name="Chart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89100463"/>
                </p:ext>
              </p:extLst>
            </p:nvPr>
          </p:nvGraphicFramePr>
          <p:xfrm>
            <a:off x="2699519" y="1695925"/>
            <a:ext cx="4035425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2" name="TextBox 1"/>
          <p:cNvSpPr txBox="1"/>
          <p:nvPr/>
        </p:nvSpPr>
        <p:spPr>
          <a:xfrm>
            <a:off x="238259" y="127562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decan-1-nitrate: </a:t>
            </a:r>
          </a:p>
          <a:p>
            <a:r>
              <a:rPr lang="en-US" dirty="0" smtClean="0"/>
              <a:t>dec1nitr_1g_gaw_210405_ch2_wall_210405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3901" y="4750098"/>
            <a:ext cx="8039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CARBONYL product </a:t>
            </a:r>
            <a:r>
              <a:rPr lang="en-US" sz="1400" dirty="0"/>
              <a:t>= decanal (</a:t>
            </a:r>
            <a:r>
              <a:rPr lang="el-GR" sz="1400" dirty="0"/>
              <a:t>α</a:t>
            </a:r>
            <a:r>
              <a:rPr lang="en-US" sz="1400" dirty="0"/>
              <a:t>-attack)</a:t>
            </a:r>
          </a:p>
          <a:p>
            <a:r>
              <a:rPr lang="en-US" sz="1400" dirty="0" smtClean="0"/>
              <a:t>HC product = decan-1-al-4-ol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3901" y="6135093"/>
            <a:ext cx="8120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RO fates summary</a:t>
            </a:r>
            <a:r>
              <a:rPr lang="en-US" sz="1400" dirty="0" smtClean="0"/>
              <a:t>: RO =&gt; always ISOM. Does NOT decompose.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9127" y="737395"/>
            <a:ext cx="5038725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29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905" y="222838"/>
            <a:ext cx="653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Pathway analysis for decan-2-nitrate: </a:t>
            </a:r>
          </a:p>
          <a:p>
            <a:r>
              <a:rPr lang="en-US" dirty="0" smtClean="0"/>
              <a:t>Dec2nitr_1g_gaw_210405_ch2_wall_210405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725491"/>
            <a:ext cx="8039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Summary: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CARBONYL product = decan-2-one (</a:t>
            </a:r>
            <a:r>
              <a:rPr lang="el-GR" sz="1400" dirty="0" smtClean="0"/>
              <a:t>α</a:t>
            </a:r>
            <a:r>
              <a:rPr lang="en-US" sz="1400" dirty="0" smtClean="0"/>
              <a:t>-attack)</a:t>
            </a:r>
          </a:p>
          <a:p>
            <a:r>
              <a:rPr lang="en-US" sz="1400" dirty="0" smtClean="0"/>
              <a:t>HC product = decan-5-ol-2-one (attack on #5)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7200" y="6110486"/>
            <a:ext cx="8120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RO fates summary</a:t>
            </a:r>
            <a:r>
              <a:rPr lang="en-US" sz="1400" dirty="0" smtClean="0"/>
              <a:t>: RO =&gt; ISOM. 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                           ALSO DECOMP if beta to (ONO2)</a:t>
            </a:r>
            <a:endParaRPr lang="en-US" sz="1400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1368580"/>
            <a:ext cx="6627335" cy="2743200"/>
            <a:chOff x="0" y="1368580"/>
            <a:chExt cx="6627335" cy="2743200"/>
          </a:xfrm>
        </p:grpSpPr>
        <p:graphicFrame>
          <p:nvGraphicFramePr>
            <p:cNvPr id="9" name="Char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44772778"/>
                </p:ext>
              </p:extLst>
            </p:nvPr>
          </p:nvGraphicFramePr>
          <p:xfrm>
            <a:off x="0" y="1368580"/>
            <a:ext cx="4035425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0" name="Char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79855194"/>
                </p:ext>
              </p:extLst>
            </p:nvPr>
          </p:nvGraphicFramePr>
          <p:xfrm>
            <a:off x="2595085" y="1368580"/>
            <a:ext cx="403225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7820" y="546003"/>
            <a:ext cx="5029200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27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54953</TotalTime>
  <Words>742</Words>
  <Application>Microsoft Office PowerPoint</Application>
  <PresentationFormat>Widescreen</PresentationFormat>
  <Paragraphs>144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Lee-Taylor</dc:creator>
  <cp:lastModifiedBy>Julia Lee-Taylor</cp:lastModifiedBy>
  <cp:revision>203</cp:revision>
  <dcterms:created xsi:type="dcterms:W3CDTF">2020-11-03T21:51:34Z</dcterms:created>
  <dcterms:modified xsi:type="dcterms:W3CDTF">2022-03-08T19:12:11Z</dcterms:modified>
</cp:coreProperties>
</file>