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98" r:id="rId3"/>
    <p:sldId id="292" r:id="rId4"/>
    <p:sldId id="29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62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Nitrates_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Nitrates_Summary.xlsx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Nitrates_Summa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Nitrates_Summar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Nitrates_Summary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Nitrates_Summar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Nitrates_Summary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Nitrates_Summary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Nitrates_Summary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3nitr_2g_gaw_DHF_220309a_ch2_W_N_22030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1st </a:t>
            </a:r>
            <a:r>
              <a:rPr lang="en-US" dirty="0" smtClean="0"/>
              <a:t>gen products @ </a:t>
            </a:r>
            <a:r>
              <a:rPr lang="en-US" dirty="0"/>
              <a:t>60 </a:t>
            </a:r>
            <a:r>
              <a:rPr lang="en-US" dirty="0" smtClean="0"/>
              <a:t>m</a:t>
            </a:r>
          </a:p>
          <a:p>
            <a:pPr>
              <a:defRPr/>
            </a:pPr>
            <a:r>
              <a:rPr lang="en-US" dirty="0" smtClean="0"/>
              <a:t>Gas phase</a:t>
            </a:r>
            <a:endParaRPr lang="en-US" dirty="0"/>
          </a:p>
        </c:rich>
      </c:tx>
      <c:layout>
        <c:manualLayout>
          <c:xMode val="edge"/>
          <c:yMode val="edge"/>
          <c:x val="0.2104824425617311"/>
          <c:y val="3.694964665082001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3"/>
          <c:order val="0"/>
          <c:tx>
            <c:strRef>
              <c:f>'paths_all (revised)'!$A$4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(revised)'!$B$4:$F$4</c:f>
              <c:numCache>
                <c:formatCode>0.00E+00</c:formatCode>
                <c:ptCount val="5"/>
                <c:pt idx="0">
                  <c:v>4243529898896</c:v>
                </c:pt>
                <c:pt idx="1">
                  <c:v>3755119340561.7998</c:v>
                </c:pt>
                <c:pt idx="2">
                  <c:v>3821129128331.2002</c:v>
                </c:pt>
                <c:pt idx="3">
                  <c:v>4464938727831</c:v>
                </c:pt>
                <c:pt idx="4">
                  <c:v>3294976966140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AF-4CDA-9C6A-64828B6ED47D}"/>
            </c:ext>
          </c:extLst>
        </c:ser>
        <c:ser>
          <c:idx val="4"/>
          <c:order val="1"/>
          <c:tx>
            <c:strRef>
              <c:f>'paths_all (revised)'!$A$5</c:f>
              <c:strCache>
                <c:ptCount val="1"/>
                <c:pt idx="0">
                  <c:v>DINITRATES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(revised)'!$B$5:$F$5</c:f>
              <c:numCache>
                <c:formatCode>0.00E+00</c:formatCode>
                <c:ptCount val="5"/>
                <c:pt idx="0">
                  <c:v>1666491800000</c:v>
                </c:pt>
                <c:pt idx="1">
                  <c:v>1374345300000</c:v>
                </c:pt>
                <c:pt idx="2">
                  <c:v>1249996100000</c:v>
                </c:pt>
                <c:pt idx="3">
                  <c:v>1275655600000</c:v>
                </c:pt>
                <c:pt idx="4">
                  <c:v>1080259708961.65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AF-4CDA-9C6A-64828B6ED47D}"/>
            </c:ext>
          </c:extLst>
        </c:ser>
        <c:ser>
          <c:idx val="1"/>
          <c:order val="2"/>
          <c:tx>
            <c:strRef>
              <c:f>'paths_all (revised)'!$A$6</c:f>
              <c:strCache>
                <c:ptCount val="1"/>
                <c:pt idx="0">
                  <c:v>HYDROXY CARBONYLS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val>
            <c:numRef>
              <c:f>'paths_all (revised)'!$B$6:$F$6</c:f>
              <c:numCache>
                <c:formatCode>0.00E+00</c:formatCode>
                <c:ptCount val="5"/>
                <c:pt idx="0">
                  <c:v>25637600</c:v>
                </c:pt>
                <c:pt idx="1">
                  <c:v>16064600</c:v>
                </c:pt>
                <c:pt idx="2">
                  <c:v>17697900</c:v>
                </c:pt>
                <c:pt idx="3">
                  <c:v>25843020</c:v>
                </c:pt>
                <c:pt idx="4">
                  <c:v>27079290300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AF-4CDA-9C6A-64828B6ED47D}"/>
            </c:ext>
          </c:extLst>
        </c:ser>
        <c:ser>
          <c:idx val="5"/>
          <c:order val="3"/>
          <c:tx>
            <c:strRef>
              <c:f>'paths_all (revised)'!$A$7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'paths_all (revised)'!$B$7:$F$7</c:f>
              <c:numCache>
                <c:formatCode>0.00E+00</c:formatCode>
                <c:ptCount val="5"/>
                <c:pt idx="0">
                  <c:v>53582600000</c:v>
                </c:pt>
                <c:pt idx="1">
                  <c:v>64772500000</c:v>
                </c:pt>
                <c:pt idx="2">
                  <c:v>68395500000</c:v>
                </c:pt>
                <c:pt idx="3">
                  <c:v>98986500000</c:v>
                </c:pt>
                <c:pt idx="4">
                  <c:v>89401574000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1AF-4CDA-9C6A-64828B6ED47D}"/>
            </c:ext>
          </c:extLst>
        </c:ser>
        <c:ser>
          <c:idx val="7"/>
          <c:order val="4"/>
          <c:tx>
            <c:strRef>
              <c:f>'paths_all (revised)'!$A$8</c:f>
              <c:strCache>
                <c:ptCount val="1"/>
                <c:pt idx="0">
                  <c:v>CARBONYL NITRATES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'paths_all (revised)'!$B$8:$F$8</c:f>
              <c:numCache>
                <c:formatCode>0.00E+00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1AF-4CDA-9C6A-64828B6ED47D}"/>
            </c:ext>
          </c:extLst>
        </c:ser>
        <c:ser>
          <c:idx val="0"/>
          <c:order val="5"/>
          <c:tx>
            <c:strRef>
              <c:f>'paths_all (revised)'!$A$9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 w="25400">
              <a:noFill/>
            </a:ln>
            <a:effectLst/>
          </c:spPr>
          <c:invertIfNegative val="0"/>
          <c:val>
            <c:numRef>
              <c:f>'paths_all (revised)'!$B$9:$F$9</c:f>
              <c:numCache>
                <c:formatCode>0.00E+00</c:formatCode>
                <c:ptCount val="5"/>
                <c:pt idx="0">
                  <c:v>21405.52</c:v>
                </c:pt>
                <c:pt idx="1">
                  <c:v>2566.38</c:v>
                </c:pt>
                <c:pt idx="2">
                  <c:v>73097600</c:v>
                </c:pt>
                <c:pt idx="3">
                  <c:v>80512000</c:v>
                </c:pt>
                <c:pt idx="4">
                  <c:v>64639900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1AF-4CDA-9C6A-64828B6ED47D}"/>
            </c:ext>
          </c:extLst>
        </c:ser>
        <c:ser>
          <c:idx val="6"/>
          <c:order val="6"/>
          <c:tx>
            <c:strRef>
              <c:f>'paths_all (revised)'!$A$10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 w="25400">
              <a:noFill/>
            </a:ln>
            <a:effectLst/>
          </c:spPr>
          <c:invertIfNegative val="0"/>
          <c:val>
            <c:numRef>
              <c:f>'paths_all (revised)'!$B$10:$F$10</c:f>
              <c:numCache>
                <c:formatCode>0.00E+00</c:formatCode>
                <c:ptCount val="5"/>
                <c:pt idx="0">
                  <c:v>0</c:v>
                </c:pt>
                <c:pt idx="1">
                  <c:v>1244830500</c:v>
                </c:pt>
                <c:pt idx="2">
                  <c:v>4020603954</c:v>
                </c:pt>
                <c:pt idx="3">
                  <c:v>3043670818</c:v>
                </c:pt>
                <c:pt idx="4">
                  <c:v>49580672.899999999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1AF-4CDA-9C6A-64828B6ED4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9"/>
          <c:order val="7"/>
          <c:tx>
            <c:strRef>
              <c:f>'paths_all (revised)'!$A$15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(revised)'!$B$15:$F$15</c:f>
              <c:numCache>
                <c:formatCode>0%</c:formatCode>
                <c:ptCount val="5"/>
                <c:pt idx="0">
                  <c:v>0.83967542399839701</c:v>
                </c:pt>
                <c:pt idx="1">
                  <c:v>0.77771384828096179</c:v>
                </c:pt>
                <c:pt idx="2">
                  <c:v>0.7438271955736947</c:v>
                </c:pt>
                <c:pt idx="3">
                  <c:v>0.74622423593081888</c:v>
                </c:pt>
                <c:pt idx="4">
                  <c:v>0.77771384828096179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91AF-4CDA-9C6A-64828B6ED47D}"/>
            </c:ext>
          </c:extLst>
        </c:ser>
        <c:ser>
          <c:idx val="10"/>
          <c:order val="8"/>
          <c:tx>
            <c:strRef>
              <c:f>'paths_all (revised)'!$A$18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(revised)'!$B$18:$F$18</c:f>
              <c:numCache>
                <c:formatCode>0.000</c:formatCode>
                <c:ptCount val="5"/>
                <c:pt idx="0">
                  <c:v>0.63239999999999996</c:v>
                </c:pt>
                <c:pt idx="1">
                  <c:v>0.62</c:v>
                </c:pt>
                <c:pt idx="2">
                  <c:v>0.54559999999999997</c:v>
                </c:pt>
                <c:pt idx="3">
                  <c:v>0.34720000000000001</c:v>
                </c:pt>
                <c:pt idx="4">
                  <c:v>0.186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91AF-4CDA-9C6A-64828B6ED4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9576175"/>
        <c:axId val="209955537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  <c:majorUnit val="0.2"/>
      </c:valAx>
      <c:valAx>
        <c:axId val="2099555375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9576175"/>
        <c:crosses val="max"/>
        <c:crossBetween val="between"/>
      </c:valAx>
      <c:catAx>
        <c:axId val="2099576175"/>
        <c:scaling>
          <c:orientation val="minMax"/>
        </c:scaling>
        <c:delete val="1"/>
        <c:axPos val="b"/>
        <c:majorTickMark val="out"/>
        <c:minorTickMark val="none"/>
        <c:tickLblPos val="nextTo"/>
        <c:crossAx val="209955537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9900134613406304"/>
          <c:w val="0.99523594334488319"/>
          <c:h val="0.200998653865937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decane-nitrate products @ SOA</a:t>
            </a:r>
            <a:r>
              <a:rPr lang="en-US" baseline="0"/>
              <a:t> </a:t>
            </a:r>
            <a:r>
              <a:rPr lang="en-US"/>
              <a:t>maximum</a:t>
            </a:r>
          </a:p>
        </c:rich>
      </c:tx>
      <c:layout>
        <c:manualLayout>
          <c:xMode val="edge"/>
          <c:yMode val="edge"/>
          <c:x val="0.38020122484689411"/>
          <c:y val="2.9777317831543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103021542597033"/>
          <c:y val="0.13933938316989514"/>
          <c:w val="0.84352669684405379"/>
          <c:h val="0.5733141890971053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'12-bar plot'!$A$4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4">
                  <c:v>1</c:v>
                </c:pt>
                <c:pt idx="5">
                  <c:v>3</c:v>
                </c:pt>
                <c:pt idx="6">
                  <c:v>5</c:v>
                </c:pt>
                <c:pt idx="8">
                  <c:v>1</c:v>
                </c:pt>
                <c:pt idx="9">
                  <c:v>3</c:v>
                </c:pt>
                <c:pt idx="10">
                  <c:v>5</c:v>
                </c:pt>
                <c:pt idx="12">
                  <c:v>1</c:v>
                </c:pt>
                <c:pt idx="13">
                  <c:v>3</c:v>
                </c:pt>
                <c:pt idx="14">
                  <c:v>5</c:v>
                </c:pt>
              </c:numCache>
            </c:numRef>
          </c:cat>
          <c:val>
            <c:numRef>
              <c:f>'12-bar plot'!$B$4:$X$4</c:f>
              <c:numCache>
                <c:formatCode>0.00E+00</c:formatCode>
                <c:ptCount val="15"/>
                <c:pt idx="0">
                  <c:v>770121552652.64099</c:v>
                </c:pt>
                <c:pt idx="1">
                  <c:v>722885572766.37329</c:v>
                </c:pt>
                <c:pt idx="2">
                  <c:v>850534380903.17944</c:v>
                </c:pt>
                <c:pt idx="4">
                  <c:v>7906172477348.748</c:v>
                </c:pt>
                <c:pt idx="5">
                  <c:v>5982082007805.5723</c:v>
                </c:pt>
                <c:pt idx="6">
                  <c:v>5370194211783.25</c:v>
                </c:pt>
                <c:pt idx="8">
                  <c:v>217476956703.89719</c:v>
                </c:pt>
                <c:pt idx="9">
                  <c:v>211600141385.30835</c:v>
                </c:pt>
                <c:pt idx="10">
                  <c:v>252865458480.77365</c:v>
                </c:pt>
                <c:pt idx="12">
                  <c:v>8893770986705.2793</c:v>
                </c:pt>
                <c:pt idx="13">
                  <c:v>6916567721957.251</c:v>
                </c:pt>
                <c:pt idx="14">
                  <c:v>6473594051167.2041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F8-4CBE-B8A7-223BB81B3A28}"/>
            </c:ext>
          </c:extLst>
        </c:ser>
        <c:ser>
          <c:idx val="5"/>
          <c:order val="1"/>
          <c:tx>
            <c:strRef>
              <c:f>'12-bar plot'!$A$5</c:f>
              <c:strCache>
                <c:ptCount val="1"/>
                <c:pt idx="0">
                  <c:v>DINITRATES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4">
                  <c:v>1</c:v>
                </c:pt>
                <c:pt idx="5">
                  <c:v>3</c:v>
                </c:pt>
                <c:pt idx="6">
                  <c:v>5</c:v>
                </c:pt>
                <c:pt idx="8">
                  <c:v>1</c:v>
                </c:pt>
                <c:pt idx="9">
                  <c:v>3</c:v>
                </c:pt>
                <c:pt idx="10">
                  <c:v>5</c:v>
                </c:pt>
                <c:pt idx="12">
                  <c:v>1</c:v>
                </c:pt>
                <c:pt idx="13">
                  <c:v>3</c:v>
                </c:pt>
                <c:pt idx="14">
                  <c:v>5</c:v>
                </c:pt>
              </c:numCache>
            </c:numRef>
          </c:cat>
          <c:val>
            <c:numRef>
              <c:f>'12-bar plot'!$B$5:$X$5</c:f>
              <c:numCache>
                <c:formatCode>0.00E+00</c:formatCode>
                <c:ptCount val="15"/>
                <c:pt idx="0">
                  <c:v>700331700000</c:v>
                </c:pt>
                <c:pt idx="1">
                  <c:v>678329300000</c:v>
                </c:pt>
                <c:pt idx="2">
                  <c:v>681784900000</c:v>
                </c:pt>
                <c:pt idx="4">
                  <c:v>1709398800000</c:v>
                </c:pt>
                <c:pt idx="5">
                  <c:v>1270542700000</c:v>
                </c:pt>
                <c:pt idx="6">
                  <c:v>1149594500000</c:v>
                </c:pt>
                <c:pt idx="8">
                  <c:v>455800800000</c:v>
                </c:pt>
                <c:pt idx="9">
                  <c:v>437928580000</c:v>
                </c:pt>
                <c:pt idx="10">
                  <c:v>440645300000</c:v>
                </c:pt>
                <c:pt idx="12">
                  <c:v>2865531300000</c:v>
                </c:pt>
                <c:pt idx="13">
                  <c:v>2386800580000</c:v>
                </c:pt>
                <c:pt idx="14">
                  <c:v>2272024700000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F8-4CBE-B8A7-223BB81B3A28}"/>
            </c:ext>
          </c:extLst>
        </c:ser>
        <c:ser>
          <c:idx val="7"/>
          <c:order val="2"/>
          <c:tx>
            <c:strRef>
              <c:f>'12-bar plot'!$A$6</c:f>
              <c:strCache>
                <c:ptCount val="1"/>
                <c:pt idx="0">
                  <c:v>HYDROXY CARBONYLS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4">
                  <c:v>1</c:v>
                </c:pt>
                <c:pt idx="5">
                  <c:v>3</c:v>
                </c:pt>
                <c:pt idx="6">
                  <c:v>5</c:v>
                </c:pt>
                <c:pt idx="8">
                  <c:v>1</c:v>
                </c:pt>
                <c:pt idx="9">
                  <c:v>3</c:v>
                </c:pt>
                <c:pt idx="10">
                  <c:v>5</c:v>
                </c:pt>
                <c:pt idx="12">
                  <c:v>1</c:v>
                </c:pt>
                <c:pt idx="13">
                  <c:v>3</c:v>
                </c:pt>
                <c:pt idx="14">
                  <c:v>5</c:v>
                </c:pt>
              </c:numCache>
            </c:numRef>
          </c:cat>
          <c:val>
            <c:numRef>
              <c:f>'12-bar plot'!$B$6:$X$6</c:f>
              <c:numCache>
                <c:formatCode>0.00E+00</c:formatCode>
                <c:ptCount val="15"/>
                <c:pt idx="0">
                  <c:v>407095241.39999998</c:v>
                </c:pt>
                <c:pt idx="1">
                  <c:v>2383743123</c:v>
                </c:pt>
                <c:pt idx="2">
                  <c:v>6004731690.6000004</c:v>
                </c:pt>
                <c:pt idx="4">
                  <c:v>137781871.30000001</c:v>
                </c:pt>
                <c:pt idx="5">
                  <c:v>249859001.80000001</c:v>
                </c:pt>
                <c:pt idx="6">
                  <c:v>566611918.75</c:v>
                </c:pt>
                <c:pt idx="8">
                  <c:v>677932.23899999994</c:v>
                </c:pt>
                <c:pt idx="9">
                  <c:v>3962967.27</c:v>
                </c:pt>
                <c:pt idx="10">
                  <c:v>9982617.5130000003</c:v>
                </c:pt>
                <c:pt idx="12">
                  <c:v>545555044.93900001</c:v>
                </c:pt>
                <c:pt idx="13">
                  <c:v>2637565092.0700002</c:v>
                </c:pt>
                <c:pt idx="14">
                  <c:v>6581326226.8629999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FF8-4CBE-B8A7-223BB81B3A28}"/>
            </c:ext>
          </c:extLst>
        </c:ser>
        <c:ser>
          <c:idx val="0"/>
          <c:order val="3"/>
          <c:tx>
            <c:strRef>
              <c:f>'12-bar plot'!$A$7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4">
                  <c:v>1</c:v>
                </c:pt>
                <c:pt idx="5">
                  <c:v>3</c:v>
                </c:pt>
                <c:pt idx="6">
                  <c:v>5</c:v>
                </c:pt>
                <c:pt idx="8">
                  <c:v>1</c:v>
                </c:pt>
                <c:pt idx="9">
                  <c:v>3</c:v>
                </c:pt>
                <c:pt idx="10">
                  <c:v>5</c:v>
                </c:pt>
                <c:pt idx="12">
                  <c:v>1</c:v>
                </c:pt>
                <c:pt idx="13">
                  <c:v>3</c:v>
                </c:pt>
                <c:pt idx="14">
                  <c:v>5</c:v>
                </c:pt>
              </c:numCache>
            </c:numRef>
          </c:cat>
          <c:val>
            <c:numRef>
              <c:f>'12-bar plot'!$B$7:$X$7</c:f>
              <c:numCache>
                <c:formatCode>0.00E+00</c:formatCode>
                <c:ptCount val="15"/>
                <c:pt idx="0">
                  <c:v>135601435.52489999</c:v>
                </c:pt>
                <c:pt idx="1">
                  <c:v>1354213286.9445345</c:v>
                </c:pt>
                <c:pt idx="2">
                  <c:v>920661035.03868067</c:v>
                </c:pt>
                <c:pt idx="4">
                  <c:v>1266058.072283</c:v>
                </c:pt>
                <c:pt idx="5">
                  <c:v>5837229.1545995604</c:v>
                </c:pt>
                <c:pt idx="6">
                  <c:v>3572467.0004687929</c:v>
                </c:pt>
                <c:pt idx="8">
                  <c:v>3026178.2020920003</c:v>
                </c:pt>
                <c:pt idx="9">
                  <c:v>18338727.46880576</c:v>
                </c:pt>
                <c:pt idx="10">
                  <c:v>12669254.801570795</c:v>
                </c:pt>
                <c:pt idx="12">
                  <c:v>139893671.79927501</c:v>
                </c:pt>
                <c:pt idx="13">
                  <c:v>1378389243.5679398</c:v>
                </c:pt>
                <c:pt idx="14">
                  <c:v>936902756.8407203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FF8-4CBE-B8A7-223BB81B3A28}"/>
            </c:ext>
          </c:extLst>
        </c:ser>
        <c:ser>
          <c:idx val="4"/>
          <c:order val="4"/>
          <c:tx>
            <c:strRef>
              <c:f>'12-bar plot'!$A$8</c:f>
              <c:strCache>
                <c:ptCount val="1"/>
                <c:pt idx="0">
                  <c:v>CARBONYL NITRATES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4">
                  <c:v>1</c:v>
                </c:pt>
                <c:pt idx="5">
                  <c:v>3</c:v>
                </c:pt>
                <c:pt idx="6">
                  <c:v>5</c:v>
                </c:pt>
                <c:pt idx="8">
                  <c:v>1</c:v>
                </c:pt>
                <c:pt idx="9">
                  <c:v>3</c:v>
                </c:pt>
                <c:pt idx="10">
                  <c:v>5</c:v>
                </c:pt>
                <c:pt idx="12">
                  <c:v>1</c:v>
                </c:pt>
                <c:pt idx="13">
                  <c:v>3</c:v>
                </c:pt>
                <c:pt idx="14">
                  <c:v>5</c:v>
                </c:pt>
              </c:numCache>
            </c:numRef>
          </c:cat>
          <c:val>
            <c:numRef>
              <c:f>'12-bar plot'!$B$8:$X$8</c:f>
              <c:numCache>
                <c:formatCode>0.00E+00</c:formatCode>
                <c:ptCount val="15"/>
                <c:pt idx="0">
                  <c:v>2643016391.0450001</c:v>
                </c:pt>
                <c:pt idx="1">
                  <c:v>11873041400.921</c:v>
                </c:pt>
                <c:pt idx="2">
                  <c:v>11648011419.698</c:v>
                </c:pt>
                <c:pt idx="4">
                  <c:v>363702270.63099998</c:v>
                </c:pt>
                <c:pt idx="5">
                  <c:v>1252639235.0037003</c:v>
                </c:pt>
                <c:pt idx="6">
                  <c:v>1106278685.9988</c:v>
                </c:pt>
                <c:pt idx="8">
                  <c:v>729362966.32959998</c:v>
                </c:pt>
                <c:pt idx="9">
                  <c:v>3218844603.8559999</c:v>
                </c:pt>
                <c:pt idx="10">
                  <c:v>3156999705.0318003</c:v>
                </c:pt>
                <c:pt idx="12">
                  <c:v>3736081628.0056</c:v>
                </c:pt>
                <c:pt idx="13">
                  <c:v>16344525239.780699</c:v>
                </c:pt>
                <c:pt idx="14">
                  <c:v>15911289810.7286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FF8-4CBE-B8A7-223BB81B3A28}"/>
            </c:ext>
          </c:extLst>
        </c:ser>
        <c:ser>
          <c:idx val="6"/>
          <c:order val="5"/>
          <c:tx>
            <c:strRef>
              <c:f>'12-bar plot'!$A$9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4">
                  <c:v>1</c:v>
                </c:pt>
                <c:pt idx="5">
                  <c:v>3</c:v>
                </c:pt>
                <c:pt idx="6">
                  <c:v>5</c:v>
                </c:pt>
                <c:pt idx="8">
                  <c:v>1</c:v>
                </c:pt>
                <c:pt idx="9">
                  <c:v>3</c:v>
                </c:pt>
                <c:pt idx="10">
                  <c:v>5</c:v>
                </c:pt>
                <c:pt idx="12">
                  <c:v>1</c:v>
                </c:pt>
                <c:pt idx="13">
                  <c:v>3</c:v>
                </c:pt>
                <c:pt idx="14">
                  <c:v>5</c:v>
                </c:pt>
              </c:numCache>
            </c:numRef>
          </c:cat>
          <c:val>
            <c:numRef>
              <c:f>'12-bar plot'!$B$9:$X$9</c:f>
              <c:numCache>
                <c:formatCode>0.00E+00</c:formatCode>
                <c:ptCount val="15"/>
                <c:pt idx="0">
                  <c:v>198400</c:v>
                </c:pt>
                <c:pt idx="1">
                  <c:v>91317600000</c:v>
                </c:pt>
                <c:pt idx="2">
                  <c:v>92991100000</c:v>
                </c:pt>
                <c:pt idx="4">
                  <c:v>441.59199999999998</c:v>
                </c:pt>
                <c:pt idx="5">
                  <c:v>62815800</c:v>
                </c:pt>
                <c:pt idx="6">
                  <c:v>57584200</c:v>
                </c:pt>
                <c:pt idx="8">
                  <c:v>1047.81</c:v>
                </c:pt>
                <c:pt idx="9">
                  <c:v>195419000</c:v>
                </c:pt>
                <c:pt idx="10">
                  <c:v>198998000</c:v>
                </c:pt>
                <c:pt idx="12">
                  <c:v>199889.402</c:v>
                </c:pt>
                <c:pt idx="13">
                  <c:v>91575834800</c:v>
                </c:pt>
                <c:pt idx="14">
                  <c:v>93247682200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FF8-4CBE-B8A7-223BB81B3A28}"/>
            </c:ext>
          </c:extLst>
        </c:ser>
        <c:ser>
          <c:idx val="8"/>
          <c:order val="6"/>
          <c:tx>
            <c:strRef>
              <c:f>'12-bar plot'!$A$10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4">
                  <c:v>1</c:v>
                </c:pt>
                <c:pt idx="5">
                  <c:v>3</c:v>
                </c:pt>
                <c:pt idx="6">
                  <c:v>5</c:v>
                </c:pt>
                <c:pt idx="8">
                  <c:v>1</c:v>
                </c:pt>
                <c:pt idx="9">
                  <c:v>3</c:v>
                </c:pt>
                <c:pt idx="10">
                  <c:v>5</c:v>
                </c:pt>
                <c:pt idx="12">
                  <c:v>1</c:v>
                </c:pt>
                <c:pt idx="13">
                  <c:v>3</c:v>
                </c:pt>
                <c:pt idx="14">
                  <c:v>5</c:v>
                </c:pt>
              </c:numCache>
            </c:numRef>
          </c:cat>
          <c:val>
            <c:numRef>
              <c:f>'12-bar plot'!$B$10:$X$10</c:f>
              <c:numCache>
                <c:formatCode>0.00E+00</c:formatCode>
                <c:ptCount val="15"/>
                <c:pt idx="0">
                  <c:v>53270375456.896362</c:v>
                </c:pt>
                <c:pt idx="1">
                  <c:v>176479553650.68445</c:v>
                </c:pt>
                <c:pt idx="2">
                  <c:v>226327694518.37982</c:v>
                </c:pt>
                <c:pt idx="4">
                  <c:v>34699856010.42791</c:v>
                </c:pt>
                <c:pt idx="5">
                  <c:v>66015808601.549553</c:v>
                </c:pt>
                <c:pt idx="6">
                  <c:v>28183600628.074997</c:v>
                </c:pt>
                <c:pt idx="8">
                  <c:v>5720268383.5741968</c:v>
                </c:pt>
                <c:pt idx="9">
                  <c:v>15112112522.79228</c:v>
                </c:pt>
                <c:pt idx="10">
                  <c:v>17111450736.52739</c:v>
                </c:pt>
                <c:pt idx="12">
                  <c:v>93690499850.898346</c:v>
                </c:pt>
                <c:pt idx="13">
                  <c:v>257607474775.02606</c:v>
                </c:pt>
                <c:pt idx="14">
                  <c:v>271622745882.98218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FF8-4CBE-B8A7-223BB81B3A28}"/>
            </c:ext>
          </c:extLst>
        </c:ser>
        <c:ser>
          <c:idx val="2"/>
          <c:order val="7"/>
          <c:tx>
            <c:strRef>
              <c:f>'12-bar plot'!$A$11</c:f>
              <c:strCache>
                <c:ptCount val="1"/>
                <c:pt idx="0">
                  <c:v>3RD-GEN-C/10</c:v>
                </c:pt>
              </c:strCache>
            </c:strRef>
          </c:tx>
          <c:spPr>
            <a:pattFill prst="dkDnDiag">
              <a:fgClr>
                <a:srgbClr val="CCCC00"/>
              </a:fgClr>
              <a:bgClr>
                <a:srgbClr val="FF0000"/>
              </a:bgClr>
            </a:pattFill>
            <a:ln w="25400">
              <a:noFill/>
            </a:ln>
            <a:effectLst/>
          </c:spPr>
          <c:invertIfNegative val="0"/>
          <c:cat>
            <c:numRef>
              <c:f>'12-bar plot'!$B$3:$X$3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4">
                  <c:v>1</c:v>
                </c:pt>
                <c:pt idx="5">
                  <c:v>3</c:v>
                </c:pt>
                <c:pt idx="6">
                  <c:v>5</c:v>
                </c:pt>
                <c:pt idx="8">
                  <c:v>1</c:v>
                </c:pt>
                <c:pt idx="9">
                  <c:v>3</c:v>
                </c:pt>
                <c:pt idx="10">
                  <c:v>5</c:v>
                </c:pt>
                <c:pt idx="12">
                  <c:v>1</c:v>
                </c:pt>
                <c:pt idx="13">
                  <c:v>3</c:v>
                </c:pt>
                <c:pt idx="14">
                  <c:v>5</c:v>
                </c:pt>
              </c:numCache>
            </c:numRef>
          </c:cat>
          <c:val>
            <c:numRef>
              <c:f>'12-bar plot'!$B$11:$X$11</c:f>
              <c:numCache>
                <c:formatCode>0.00E+00</c:formatCode>
                <c:ptCount val="15"/>
                <c:pt idx="0">
                  <c:v>321105000000</c:v>
                </c:pt>
                <c:pt idx="1">
                  <c:v>342261000000</c:v>
                </c:pt>
                <c:pt idx="2">
                  <c:v>430472000000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321105000000</c:v>
                </c:pt>
                <c:pt idx="13">
                  <c:v>342261000000</c:v>
                </c:pt>
                <c:pt idx="14">
                  <c:v>430472000000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FF8-4CBE-B8A7-223BB81B3A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catAx>
        <c:axId val="149688782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isomer: initial position of ketone </a:t>
                </a:r>
                <a:r>
                  <a:rPr lang="en-US" sz="1100" baseline="0"/>
                  <a:t>group</a:t>
                </a:r>
                <a:endParaRPr lang="en-US" sz="11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concentration, molec.cm-3 air equivalent</a:t>
                </a:r>
              </a:p>
            </c:rich>
          </c:tx>
          <c:layout>
            <c:manualLayout>
              <c:xMode val="edge"/>
              <c:yMode val="edge"/>
              <c:x val="9.2118376507284421E-3"/>
              <c:y val="8.350691223575194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  <c:majorUnit val="2000000000000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9.7348700977595189E-3"/>
          <c:y val="0.86600031125503485"/>
          <c:w val="0.99026512990224047"/>
          <c:h val="0.133999688744965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/>
              <a:t>2+ generation</a:t>
            </a:r>
            <a:r>
              <a:rPr lang="en-US"/>
              <a:t>s @ max SOA</a:t>
            </a:r>
          </a:p>
        </c:rich>
      </c:tx>
      <c:layout>
        <c:manualLayout>
          <c:xMode val="edge"/>
          <c:yMode val="edge"/>
          <c:x val="0.1815479748101177"/>
          <c:y val="3.49217700563060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3"/>
          <c:order val="0"/>
          <c:tx>
            <c:strRef>
              <c:f>'paths_all (revised)'!$A$24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(revised)'!$B$24:$F$24</c:f>
              <c:numCache>
                <c:formatCode>0.00E+00</c:formatCode>
                <c:ptCount val="5"/>
                <c:pt idx="0">
                  <c:v>770257154088.16589</c:v>
                </c:pt>
                <c:pt idx="1">
                  <c:v>800905667823.91724</c:v>
                </c:pt>
                <c:pt idx="2">
                  <c:v>724239786053.31787</c:v>
                </c:pt>
                <c:pt idx="3">
                  <c:v>747651683304.62988</c:v>
                </c:pt>
                <c:pt idx="4">
                  <c:v>851455041938.21814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01-4EF4-B0B2-11FECB332C5C}"/>
            </c:ext>
          </c:extLst>
        </c:ser>
        <c:ser>
          <c:idx val="4"/>
          <c:order val="1"/>
          <c:tx>
            <c:strRef>
              <c:f>'paths_all (revised)'!$A$25</c:f>
              <c:strCache>
                <c:ptCount val="1"/>
                <c:pt idx="0">
                  <c:v>DINITRATES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(revised)'!$B$25:$F$25</c:f>
              <c:numCache>
                <c:formatCode>0.00E+00</c:formatCode>
                <c:ptCount val="5"/>
                <c:pt idx="0">
                  <c:v>700331700000</c:v>
                </c:pt>
                <c:pt idx="1">
                  <c:v>697632500000</c:v>
                </c:pt>
                <c:pt idx="2">
                  <c:v>678329300000</c:v>
                </c:pt>
                <c:pt idx="3">
                  <c:v>673298200000</c:v>
                </c:pt>
                <c:pt idx="4">
                  <c:v>681784900000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01-4EF4-B0B2-11FECB332C5C}"/>
            </c:ext>
          </c:extLst>
        </c:ser>
        <c:ser>
          <c:idx val="1"/>
          <c:order val="2"/>
          <c:tx>
            <c:strRef>
              <c:f>'paths_all (revised)'!$A$26</c:f>
              <c:strCache>
                <c:ptCount val="1"/>
                <c:pt idx="0">
                  <c:v>HYDROXY CARBONYLS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val>
            <c:numRef>
              <c:f>'paths_all (revised)'!$B$26:$F$26</c:f>
              <c:numCache>
                <c:formatCode>0.00E+00</c:formatCode>
                <c:ptCount val="5"/>
                <c:pt idx="0">
                  <c:v>407095241.39999998</c:v>
                </c:pt>
                <c:pt idx="1">
                  <c:v>1986484307</c:v>
                </c:pt>
                <c:pt idx="2">
                  <c:v>2383743123</c:v>
                </c:pt>
                <c:pt idx="3">
                  <c:v>3636519818.6999998</c:v>
                </c:pt>
                <c:pt idx="4">
                  <c:v>6004731690.6000004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01-4EF4-B0B2-11FECB332C5C}"/>
            </c:ext>
          </c:extLst>
        </c:ser>
        <c:ser>
          <c:idx val="5"/>
          <c:order val="3"/>
          <c:tx>
            <c:strRef>
              <c:f>'paths_all (revised)'!$A$27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'paths_all (revised)'!$B$27:$F$27</c:f>
              <c:numCache>
                <c:formatCode>0.00E+00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F01-4EF4-B0B2-11FECB332C5C}"/>
            </c:ext>
          </c:extLst>
        </c:ser>
        <c:ser>
          <c:idx val="7"/>
          <c:order val="4"/>
          <c:tx>
            <c:strRef>
              <c:f>'paths_all (revised)'!$A$28</c:f>
              <c:strCache>
                <c:ptCount val="1"/>
                <c:pt idx="0">
                  <c:v>CARBONYL NITRATES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'paths_all (revised)'!$B$28:$F$28</c:f>
              <c:numCache>
                <c:formatCode>0.00E+00</c:formatCode>
                <c:ptCount val="5"/>
                <c:pt idx="0">
                  <c:v>2643016391.0450001</c:v>
                </c:pt>
                <c:pt idx="1">
                  <c:v>4801169951.6199999</c:v>
                </c:pt>
                <c:pt idx="2">
                  <c:v>11873041400.921</c:v>
                </c:pt>
                <c:pt idx="3">
                  <c:v>11658707391.516001</c:v>
                </c:pt>
                <c:pt idx="4">
                  <c:v>11648011419.698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F01-4EF4-B0B2-11FECB332C5C}"/>
            </c:ext>
          </c:extLst>
        </c:ser>
        <c:ser>
          <c:idx val="0"/>
          <c:order val="5"/>
          <c:tx>
            <c:strRef>
              <c:f>'paths_all (revised)'!$A$29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'paths_all (revised)'!$B$29:$F$29</c:f>
              <c:numCache>
                <c:formatCode>0.00E+00</c:formatCode>
                <c:ptCount val="5"/>
                <c:pt idx="0">
                  <c:v>198400</c:v>
                </c:pt>
                <c:pt idx="1">
                  <c:v>956093</c:v>
                </c:pt>
                <c:pt idx="2">
                  <c:v>91317600000</c:v>
                </c:pt>
                <c:pt idx="3">
                  <c:v>93105300000</c:v>
                </c:pt>
                <c:pt idx="4">
                  <c:v>92991100000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F01-4EF4-B0B2-11FECB332C5C}"/>
            </c:ext>
          </c:extLst>
        </c:ser>
        <c:ser>
          <c:idx val="6"/>
          <c:order val="6"/>
          <c:tx>
            <c:strRef>
              <c:f>'paths_all (revised)'!$A$30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(revised)'!$B$30:$F$30</c:f>
              <c:numCache>
                <c:formatCode>0.00E+00</c:formatCode>
                <c:ptCount val="5"/>
                <c:pt idx="0">
                  <c:v>53270375456.896362</c:v>
                </c:pt>
                <c:pt idx="1">
                  <c:v>118173024773.19032</c:v>
                </c:pt>
                <c:pt idx="2">
                  <c:v>176479553650.68445</c:v>
                </c:pt>
                <c:pt idx="3">
                  <c:v>193530376825.0141</c:v>
                </c:pt>
                <c:pt idx="4">
                  <c:v>226327694518.37982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F01-4EF4-B0B2-11FECB332C5C}"/>
            </c:ext>
          </c:extLst>
        </c:ser>
        <c:ser>
          <c:idx val="8"/>
          <c:order val="7"/>
          <c:tx>
            <c:strRef>
              <c:f>'paths_all (revised)'!$A$31</c:f>
              <c:strCache>
                <c:ptCount val="1"/>
                <c:pt idx="0">
                  <c:v>Higher_gen_C/10</c:v>
                </c:pt>
              </c:strCache>
            </c:strRef>
          </c:tx>
          <c:spPr>
            <a:pattFill prst="dkDnDiag">
              <a:fgClr>
                <a:srgbClr val="CCCC00"/>
              </a:fgClr>
              <a:bgClr>
                <a:srgbClr val="FF0000"/>
              </a:bgClr>
            </a:pattFill>
            <a:ln>
              <a:noFill/>
            </a:ln>
            <a:effectLst/>
          </c:spPr>
          <c:invertIfNegative val="0"/>
          <c:val>
            <c:numRef>
              <c:f>'paths_all (revised)'!$B$31:$F$31</c:f>
              <c:numCache>
                <c:formatCode>0.00E+00</c:formatCode>
                <c:ptCount val="5"/>
                <c:pt idx="0">
                  <c:v>321105000000</c:v>
                </c:pt>
                <c:pt idx="1">
                  <c:v>358891000000</c:v>
                </c:pt>
                <c:pt idx="2">
                  <c:v>342261000000</c:v>
                </c:pt>
                <c:pt idx="3">
                  <c:v>358454000000</c:v>
                </c:pt>
                <c:pt idx="4">
                  <c:v>430472000000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F01-4EF4-B0B2-11FECB332C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9"/>
          <c:order val="8"/>
          <c:tx>
            <c:strRef>
              <c:f>'paths_all (revised)'!$A$35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(revised)'!$B$35:$F$35</c:f>
              <c:numCache>
                <c:formatCode>0.00</c:formatCode>
                <c:ptCount val="5"/>
                <c:pt idx="0">
                  <c:v>0.83967542399839701</c:v>
                </c:pt>
                <c:pt idx="1">
                  <c:v>0.77771384828096179</c:v>
                </c:pt>
                <c:pt idx="2">
                  <c:v>0.7438271955736947</c:v>
                </c:pt>
                <c:pt idx="3">
                  <c:v>0.74622423593081888</c:v>
                </c:pt>
                <c:pt idx="4">
                  <c:v>0.77771384828096179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1F01-4EF4-B0B2-11FECB332C5C}"/>
            </c:ext>
          </c:extLst>
        </c:ser>
        <c:ser>
          <c:idx val="10"/>
          <c:order val="9"/>
          <c:tx>
            <c:strRef>
              <c:f>'paths_all (revised)'!$A$38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(revised)'!$B$38:$F$38</c:f>
              <c:numCache>
                <c:formatCode>0.000</c:formatCode>
                <c:ptCount val="5"/>
                <c:pt idx="0">
                  <c:v>0.63239999999999996</c:v>
                </c:pt>
                <c:pt idx="1">
                  <c:v>0.62</c:v>
                </c:pt>
                <c:pt idx="2">
                  <c:v>0.54559999999999997</c:v>
                </c:pt>
                <c:pt idx="3">
                  <c:v>0.34720000000000001</c:v>
                </c:pt>
                <c:pt idx="4">
                  <c:v>0.186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1F01-4EF4-B0B2-11FECB332C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9576175"/>
        <c:axId val="209955537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valAx>
        <c:axId val="2099555375"/>
        <c:scaling>
          <c:orientation val="minMax"/>
        </c:scaling>
        <c:delete val="0"/>
        <c:axPos val="r"/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9576175"/>
        <c:crosses val="max"/>
        <c:crossBetween val="between"/>
      </c:valAx>
      <c:catAx>
        <c:axId val="2099576175"/>
        <c:scaling>
          <c:orientation val="minMax"/>
        </c:scaling>
        <c:delete val="1"/>
        <c:axPos val="b"/>
        <c:majorTickMark val="out"/>
        <c:minorTickMark val="none"/>
        <c:tickLblPos val="nextTo"/>
        <c:crossAx val="209955537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9900134613406304"/>
          <c:w val="0.89483181618742158"/>
          <c:h val="0.200998653865937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/>
              <a:t>2+ generation</a:t>
            </a:r>
            <a:r>
              <a:rPr lang="en-US"/>
              <a:t>s @ 60 m</a:t>
            </a:r>
          </a:p>
        </c:rich>
      </c:tx>
      <c:layout>
        <c:manualLayout>
          <c:xMode val="edge"/>
          <c:yMode val="edge"/>
          <c:x val="0.22572577130890872"/>
          <c:y val="3.3254681985738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3"/>
          <c:order val="0"/>
          <c:tx>
            <c:strRef>
              <c:f>'paths_all (revised)'!$A$44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(revised)'!$B$44:$F$44</c:f>
              <c:numCache>
                <c:formatCode>0.00E+00</c:formatCode>
                <c:ptCount val="5"/>
                <c:pt idx="0">
                  <c:v>1337196801506.4304</c:v>
                </c:pt>
                <c:pt idx="1">
                  <c:v>1482611926923.1699</c:v>
                </c:pt>
                <c:pt idx="2">
                  <c:v>1351755585096.8799</c:v>
                </c:pt>
                <c:pt idx="3">
                  <c:v>1415182618109.8613</c:v>
                </c:pt>
                <c:pt idx="4">
                  <c:v>1668939045452.2261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95-4E3C-B037-A1B57389FD81}"/>
            </c:ext>
          </c:extLst>
        </c:ser>
        <c:ser>
          <c:idx val="4"/>
          <c:order val="1"/>
          <c:tx>
            <c:strRef>
              <c:f>'paths_all (revised)'!$A$45</c:f>
              <c:strCache>
                <c:ptCount val="1"/>
                <c:pt idx="0">
                  <c:v>DINITRATES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(revised)'!$B$45:$F$45</c:f>
              <c:numCache>
                <c:formatCode>0.00E+00</c:formatCode>
                <c:ptCount val="5"/>
                <c:pt idx="0">
                  <c:v>788384700000</c:v>
                </c:pt>
                <c:pt idx="1">
                  <c:v>802686300000</c:v>
                </c:pt>
                <c:pt idx="2">
                  <c:v>773219300000</c:v>
                </c:pt>
                <c:pt idx="3">
                  <c:v>764169800000</c:v>
                </c:pt>
                <c:pt idx="4">
                  <c:v>782391300000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95-4E3C-B037-A1B57389FD81}"/>
            </c:ext>
          </c:extLst>
        </c:ser>
        <c:ser>
          <c:idx val="1"/>
          <c:order val="2"/>
          <c:tx>
            <c:strRef>
              <c:f>'paths_all (revised)'!$A$46</c:f>
              <c:strCache>
                <c:ptCount val="1"/>
                <c:pt idx="0">
                  <c:v>HYDROXY CARBONYLS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val>
            <c:numRef>
              <c:f>'paths_all (revised)'!$B$46:$F$46</c:f>
              <c:numCache>
                <c:formatCode>0.00E+00</c:formatCode>
                <c:ptCount val="5"/>
                <c:pt idx="0">
                  <c:v>32262999</c:v>
                </c:pt>
                <c:pt idx="1">
                  <c:v>162485493</c:v>
                </c:pt>
                <c:pt idx="2">
                  <c:v>197024987</c:v>
                </c:pt>
                <c:pt idx="3">
                  <c:v>297601585.52999997</c:v>
                </c:pt>
                <c:pt idx="4">
                  <c:v>503810322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95-4E3C-B037-A1B57389FD81}"/>
            </c:ext>
          </c:extLst>
        </c:ser>
        <c:ser>
          <c:idx val="5"/>
          <c:order val="3"/>
          <c:tx>
            <c:strRef>
              <c:f>'paths_all (revised)'!$A$47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'paths_all (revised)'!$B$47:$F$47</c:f>
              <c:numCache>
                <c:formatCode>0.00E+00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695-4E3C-B037-A1B57389FD81}"/>
            </c:ext>
          </c:extLst>
        </c:ser>
        <c:ser>
          <c:idx val="7"/>
          <c:order val="4"/>
          <c:tx>
            <c:strRef>
              <c:f>'paths_all (revised)'!$A$48</c:f>
              <c:strCache>
                <c:ptCount val="1"/>
                <c:pt idx="0">
                  <c:v>CARBONYL NITRATES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'paths_all (revised)'!$B$48:$F$48</c:f>
              <c:numCache>
                <c:formatCode>0.00E+00</c:formatCode>
                <c:ptCount val="5"/>
                <c:pt idx="0">
                  <c:v>3249072983.9899998</c:v>
                </c:pt>
                <c:pt idx="1">
                  <c:v>6009407271.7200003</c:v>
                </c:pt>
                <c:pt idx="2">
                  <c:v>15200398996.640001</c:v>
                </c:pt>
                <c:pt idx="3">
                  <c:v>14932818817.220001</c:v>
                </c:pt>
                <c:pt idx="4">
                  <c:v>14945508223.68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695-4E3C-B037-A1B57389FD81}"/>
            </c:ext>
          </c:extLst>
        </c:ser>
        <c:ser>
          <c:idx val="0"/>
          <c:order val="5"/>
          <c:tx>
            <c:strRef>
              <c:f>'paths_all (revised)'!$A$49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'paths_all (revised)'!$B$49:$F$49</c:f>
              <c:numCache>
                <c:formatCode>0.00E+00</c:formatCode>
                <c:ptCount val="5"/>
                <c:pt idx="0">
                  <c:v>824553</c:v>
                </c:pt>
                <c:pt idx="1">
                  <c:v>4065210</c:v>
                </c:pt>
                <c:pt idx="2">
                  <c:v>96994300000</c:v>
                </c:pt>
                <c:pt idx="3">
                  <c:v>99227300000</c:v>
                </c:pt>
                <c:pt idx="4">
                  <c:v>99158900000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695-4E3C-B037-A1B57389FD81}"/>
            </c:ext>
          </c:extLst>
        </c:ser>
        <c:ser>
          <c:idx val="6"/>
          <c:order val="6"/>
          <c:tx>
            <c:strRef>
              <c:f>'paths_all (revised)'!$A$50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(revised)'!$B$50:$F$50</c:f>
              <c:numCache>
                <c:formatCode>0.00E+00</c:formatCode>
                <c:ptCount val="5"/>
                <c:pt idx="0">
                  <c:v>306918979517.09595</c:v>
                </c:pt>
                <c:pt idx="1">
                  <c:v>361886758206.5174</c:v>
                </c:pt>
                <c:pt idx="2">
                  <c:v>342990883387.81299</c:v>
                </c:pt>
                <c:pt idx="3">
                  <c:v>355047188031.32416</c:v>
                </c:pt>
                <c:pt idx="4">
                  <c:v>383335091217.23224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695-4E3C-B037-A1B57389FD81}"/>
            </c:ext>
          </c:extLst>
        </c:ser>
        <c:ser>
          <c:idx val="8"/>
          <c:order val="7"/>
          <c:tx>
            <c:strRef>
              <c:f>'paths_all (revised)'!$A$51</c:f>
              <c:strCache>
                <c:ptCount val="1"/>
                <c:pt idx="0">
                  <c:v>Higher_gen_C/10</c:v>
                </c:pt>
              </c:strCache>
            </c:strRef>
          </c:tx>
          <c:spPr>
            <a:pattFill prst="dkDnDiag">
              <a:fgClr>
                <a:srgbClr val="CCCC00"/>
              </a:fgClr>
              <a:bgClr>
                <a:srgbClr val="FF0000"/>
              </a:bgClr>
            </a:pattFill>
            <a:ln>
              <a:noFill/>
            </a:ln>
            <a:effectLst/>
          </c:spPr>
          <c:invertIfNegative val="0"/>
          <c:val>
            <c:numRef>
              <c:f>'paths_all (revised)'!$B$51:$F$51</c:f>
              <c:numCache>
                <c:formatCode>0.00E+00</c:formatCode>
                <c:ptCount val="5"/>
                <c:pt idx="0">
                  <c:v>917930000000</c:v>
                </c:pt>
                <c:pt idx="1">
                  <c:v>978960000000</c:v>
                </c:pt>
                <c:pt idx="2">
                  <c:v>898547000000</c:v>
                </c:pt>
                <c:pt idx="3">
                  <c:v>919142000000</c:v>
                </c:pt>
                <c:pt idx="4">
                  <c:v>1085410000000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695-4E3C-B037-A1B57389FD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9"/>
          <c:order val="8"/>
          <c:tx>
            <c:strRef>
              <c:f>'paths_all (revised)'!$A$55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(revised)'!$B$55:$F$55</c:f>
              <c:numCache>
                <c:formatCode>0.00</c:formatCode>
                <c:ptCount val="5"/>
                <c:pt idx="0">
                  <c:v>0.83967542399839701</c:v>
                </c:pt>
                <c:pt idx="1">
                  <c:v>0.77771384828096179</c:v>
                </c:pt>
                <c:pt idx="2">
                  <c:v>0.7438271955736947</c:v>
                </c:pt>
                <c:pt idx="3">
                  <c:v>0.74622423593081888</c:v>
                </c:pt>
                <c:pt idx="4">
                  <c:v>0.77771384828096179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4695-4E3C-B037-A1B57389FD81}"/>
            </c:ext>
          </c:extLst>
        </c:ser>
        <c:ser>
          <c:idx val="10"/>
          <c:order val="9"/>
          <c:tx>
            <c:strRef>
              <c:f>'paths_all (revised)'!$A$58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(revised)'!$B$58:$F$58</c:f>
              <c:numCache>
                <c:formatCode>0.000</c:formatCode>
                <c:ptCount val="5"/>
                <c:pt idx="0">
                  <c:v>0.63239999999999996</c:v>
                </c:pt>
                <c:pt idx="1">
                  <c:v>0.62</c:v>
                </c:pt>
                <c:pt idx="2">
                  <c:v>0.54559999999999997</c:v>
                </c:pt>
                <c:pt idx="3">
                  <c:v>0.34720000000000001</c:v>
                </c:pt>
                <c:pt idx="4">
                  <c:v>0.186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4695-4E3C-B037-A1B57389FD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9576175"/>
        <c:axId val="209955537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valAx>
        <c:axId val="2099555375"/>
        <c:scaling>
          <c:orientation val="minMax"/>
        </c:scaling>
        <c:delete val="0"/>
        <c:axPos val="r"/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9576175"/>
        <c:crosses val="max"/>
        <c:crossBetween val="between"/>
      </c:valAx>
      <c:catAx>
        <c:axId val="2099576175"/>
        <c:scaling>
          <c:orientation val="minMax"/>
        </c:scaling>
        <c:delete val="1"/>
        <c:axPos val="b"/>
        <c:majorTickMark val="out"/>
        <c:minorTickMark val="none"/>
        <c:tickLblPos val="nextTo"/>
        <c:crossAx val="209955537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9900134613406304"/>
          <c:w val="0.89483181618742158"/>
          <c:h val="0.200998653865937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1st</a:t>
            </a:r>
            <a:r>
              <a:rPr lang="en-US" baseline="0"/>
              <a:t> generation</a:t>
            </a:r>
            <a:r>
              <a:rPr lang="en-US"/>
              <a:t> products @ 60 m</a:t>
            </a:r>
          </a:p>
          <a:p>
            <a:pPr>
              <a:defRPr/>
            </a:pPr>
            <a:r>
              <a:rPr lang="en-US"/>
              <a:t>all phases</a:t>
            </a:r>
          </a:p>
        </c:rich>
      </c:tx>
      <c:layout>
        <c:manualLayout>
          <c:xMode val="edge"/>
          <c:yMode val="edge"/>
          <c:x val="0.1881496884648772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3"/>
          <c:order val="0"/>
          <c:tx>
            <c:strRef>
              <c:f>'paths_all (revised)'!$A$4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(revised)'!$AB$4:$AF$4</c:f>
              <c:numCache>
                <c:formatCode>0.00E+00</c:formatCode>
                <c:ptCount val="5"/>
                <c:pt idx="0">
                  <c:v>1485105465339.6252</c:v>
                </c:pt>
                <c:pt idx="1">
                  <c:v>1026119499677.8176</c:v>
                </c:pt>
                <c:pt idx="2">
                  <c:v>827255886828.95227</c:v>
                </c:pt>
                <c:pt idx="3">
                  <c:v>1276804575483.6694</c:v>
                </c:pt>
                <c:pt idx="4">
                  <c:v>929940820984.24634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19-4371-A1DC-E19639CF028B}"/>
            </c:ext>
          </c:extLst>
        </c:ser>
        <c:ser>
          <c:idx val="4"/>
          <c:order val="1"/>
          <c:tx>
            <c:strRef>
              <c:f>'paths_all (revised)'!$A$5</c:f>
              <c:strCache>
                <c:ptCount val="1"/>
                <c:pt idx="0">
                  <c:v>DINITRATES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(revised)'!$AB$5:$AF$5</c:f>
              <c:numCache>
                <c:formatCode>0.00E+00</c:formatCode>
                <c:ptCount val="5"/>
                <c:pt idx="0">
                  <c:v>1666491800000</c:v>
                </c:pt>
                <c:pt idx="1">
                  <c:v>1374345300000</c:v>
                </c:pt>
                <c:pt idx="2">
                  <c:v>874702400000</c:v>
                </c:pt>
                <c:pt idx="3">
                  <c:v>821275600000</c:v>
                </c:pt>
                <c:pt idx="4">
                  <c:v>870749548148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19-4371-A1DC-E19639CF028B}"/>
            </c:ext>
          </c:extLst>
        </c:ser>
        <c:ser>
          <c:idx val="1"/>
          <c:order val="2"/>
          <c:tx>
            <c:strRef>
              <c:f>'paths_all (revised)'!$A$6</c:f>
              <c:strCache>
                <c:ptCount val="1"/>
                <c:pt idx="0">
                  <c:v>HYDROXY CARBONYLS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val>
            <c:numRef>
              <c:f>'paths_all (revised)'!$AB$6:$AF$6</c:f>
              <c:numCache>
                <c:formatCode>0.00E+00</c:formatCode>
                <c:ptCount val="5"/>
                <c:pt idx="0">
                  <c:v>25637600</c:v>
                </c:pt>
                <c:pt idx="1">
                  <c:v>16064600</c:v>
                </c:pt>
                <c:pt idx="2">
                  <c:v>388397</c:v>
                </c:pt>
                <c:pt idx="3">
                  <c:v>520075.7</c:v>
                </c:pt>
                <c:pt idx="4">
                  <c:v>21809285095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19-4371-A1DC-E19639CF028B}"/>
            </c:ext>
          </c:extLst>
        </c:ser>
        <c:ser>
          <c:idx val="5"/>
          <c:order val="3"/>
          <c:tx>
            <c:strRef>
              <c:f>'paths_all (revised)'!$A$7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val>
            <c:numRef>
              <c:f>'paths_all (revised)'!$AB$7:$AF$7</c:f>
              <c:numCache>
                <c:formatCode>0.00E+00</c:formatCode>
                <c:ptCount val="5"/>
                <c:pt idx="0">
                  <c:v>53582600000</c:v>
                </c:pt>
                <c:pt idx="1">
                  <c:v>64772500000</c:v>
                </c:pt>
                <c:pt idx="2">
                  <c:v>1760260000</c:v>
                </c:pt>
                <c:pt idx="3">
                  <c:v>2584627000</c:v>
                </c:pt>
                <c:pt idx="4">
                  <c:v>2922607000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19-4371-A1DC-E19639CF028B}"/>
            </c:ext>
          </c:extLst>
        </c:ser>
        <c:ser>
          <c:idx val="7"/>
          <c:order val="4"/>
          <c:tx>
            <c:strRef>
              <c:f>'paths_all (revised)'!$A$8</c:f>
              <c:strCache>
                <c:ptCount val="1"/>
                <c:pt idx="0">
                  <c:v>CARBONYL NITRATES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'paths_all (revised)'!$AB$8:$AF$8</c:f>
              <c:numCache>
                <c:formatCode>0.00E+00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19-4371-A1DC-E19639CF028B}"/>
            </c:ext>
          </c:extLst>
        </c:ser>
        <c:ser>
          <c:idx val="0"/>
          <c:order val="5"/>
          <c:tx>
            <c:strRef>
              <c:f>'paths_all (revised)'!$A$9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'paths_all (revised)'!$AB$9:$AF$9</c:f>
              <c:numCache>
                <c:formatCode>0.00E+00</c:formatCode>
                <c:ptCount val="5"/>
                <c:pt idx="0">
                  <c:v>21405.52</c:v>
                </c:pt>
                <c:pt idx="1">
                  <c:v>2566.38</c:v>
                </c:pt>
                <c:pt idx="2">
                  <c:v>315442000</c:v>
                </c:pt>
                <c:pt idx="3">
                  <c:v>318583000</c:v>
                </c:pt>
                <c:pt idx="4">
                  <c:v>320699000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F19-4371-A1DC-E19639CF028B}"/>
            </c:ext>
          </c:extLst>
        </c:ser>
        <c:ser>
          <c:idx val="6"/>
          <c:order val="6"/>
          <c:tx>
            <c:strRef>
              <c:f>'paths_all (revised)'!$A$10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(revised)'!$AB$10:$AF$10</c:f>
              <c:numCache>
                <c:formatCode>0.00E+00</c:formatCode>
                <c:ptCount val="5"/>
                <c:pt idx="0">
                  <c:v>0</c:v>
                </c:pt>
                <c:pt idx="1">
                  <c:v>1244830500</c:v>
                </c:pt>
                <c:pt idx="2">
                  <c:v>2983518369.8000002</c:v>
                </c:pt>
                <c:pt idx="3">
                  <c:v>1992739230</c:v>
                </c:pt>
                <c:pt idx="4">
                  <c:v>243919477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F19-4371-A1DC-E19639CF02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9"/>
          <c:order val="7"/>
          <c:tx>
            <c:strRef>
              <c:f>'paths_all (revised)'!$A$15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(revised)'!$B$15:$F$15</c:f>
              <c:numCache>
                <c:formatCode>0%</c:formatCode>
                <c:ptCount val="5"/>
                <c:pt idx="0">
                  <c:v>0.83967542399839701</c:v>
                </c:pt>
                <c:pt idx="1">
                  <c:v>0.77771384828096179</c:v>
                </c:pt>
                <c:pt idx="2">
                  <c:v>0.7438271955736947</c:v>
                </c:pt>
                <c:pt idx="3">
                  <c:v>0.74622423593081888</c:v>
                </c:pt>
                <c:pt idx="4">
                  <c:v>0.77771384828096179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9F19-4371-A1DC-E19639CF028B}"/>
            </c:ext>
          </c:extLst>
        </c:ser>
        <c:ser>
          <c:idx val="10"/>
          <c:order val="8"/>
          <c:tx>
            <c:strRef>
              <c:f>'paths_all (revised)'!$A$18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(revised)'!$B$18:$F$18</c:f>
              <c:numCache>
                <c:formatCode>0.000</c:formatCode>
                <c:ptCount val="5"/>
                <c:pt idx="0">
                  <c:v>0.63239999999999996</c:v>
                </c:pt>
                <c:pt idx="1">
                  <c:v>0.62</c:v>
                </c:pt>
                <c:pt idx="2">
                  <c:v>0.54559999999999997</c:v>
                </c:pt>
                <c:pt idx="3">
                  <c:v>0.34720000000000001</c:v>
                </c:pt>
                <c:pt idx="4">
                  <c:v>0.186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9F19-4371-A1DC-E19639CF02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9576175"/>
        <c:axId val="209955537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valAx>
        <c:axId val="2099555375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9576175"/>
        <c:crosses val="max"/>
        <c:crossBetween val="between"/>
      </c:valAx>
      <c:catAx>
        <c:axId val="2099576175"/>
        <c:scaling>
          <c:orientation val="minMax"/>
        </c:scaling>
        <c:delete val="1"/>
        <c:axPos val="b"/>
        <c:majorTickMark val="out"/>
        <c:minorTickMark val="none"/>
        <c:tickLblPos val="nextTo"/>
        <c:crossAx val="209955537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9900134613406304"/>
          <c:w val="0.89483181618742158"/>
          <c:h val="0.200998653865937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1st </a:t>
            </a:r>
            <a:r>
              <a:rPr lang="en-US" dirty="0" smtClean="0"/>
              <a:t>gen products @ </a:t>
            </a:r>
            <a:r>
              <a:rPr lang="en-US" dirty="0"/>
              <a:t>60 </a:t>
            </a:r>
            <a:r>
              <a:rPr lang="en-US" dirty="0" smtClean="0"/>
              <a:t>m</a:t>
            </a:r>
          </a:p>
          <a:p>
            <a:pPr>
              <a:defRPr/>
            </a:pPr>
            <a:r>
              <a:rPr lang="en-US" dirty="0" smtClean="0"/>
              <a:t>Gas phase</a:t>
            </a:r>
            <a:endParaRPr lang="en-US" dirty="0"/>
          </a:p>
        </c:rich>
      </c:tx>
      <c:layout>
        <c:manualLayout>
          <c:xMode val="edge"/>
          <c:yMode val="edge"/>
          <c:x val="0.2104824425617311"/>
          <c:y val="3.694964665082001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3"/>
          <c:order val="0"/>
          <c:tx>
            <c:strRef>
              <c:f>'paths_all (revised)'!$A$4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(revised)'!$B$4:$F$4</c:f>
              <c:numCache>
                <c:formatCode>0.00E+00</c:formatCode>
                <c:ptCount val="5"/>
                <c:pt idx="0">
                  <c:v>4243529898896</c:v>
                </c:pt>
                <c:pt idx="1">
                  <c:v>3755119340561.7998</c:v>
                </c:pt>
                <c:pt idx="2">
                  <c:v>3821129128331.2002</c:v>
                </c:pt>
                <c:pt idx="3">
                  <c:v>4464938727831</c:v>
                </c:pt>
                <c:pt idx="4">
                  <c:v>3294976966140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AF-4CDA-9C6A-64828B6ED47D}"/>
            </c:ext>
          </c:extLst>
        </c:ser>
        <c:ser>
          <c:idx val="4"/>
          <c:order val="1"/>
          <c:tx>
            <c:strRef>
              <c:f>'paths_all (revised)'!$A$5</c:f>
              <c:strCache>
                <c:ptCount val="1"/>
                <c:pt idx="0">
                  <c:v>DINITRATES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(revised)'!$B$5:$F$5</c:f>
              <c:numCache>
                <c:formatCode>0.00E+00</c:formatCode>
                <c:ptCount val="5"/>
                <c:pt idx="0">
                  <c:v>1666491800000</c:v>
                </c:pt>
                <c:pt idx="1">
                  <c:v>1374345300000</c:v>
                </c:pt>
                <c:pt idx="2">
                  <c:v>1249996100000</c:v>
                </c:pt>
                <c:pt idx="3">
                  <c:v>1275655600000</c:v>
                </c:pt>
                <c:pt idx="4">
                  <c:v>1080259708961.65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AF-4CDA-9C6A-64828B6ED47D}"/>
            </c:ext>
          </c:extLst>
        </c:ser>
        <c:ser>
          <c:idx val="1"/>
          <c:order val="2"/>
          <c:tx>
            <c:strRef>
              <c:f>'paths_all (revised)'!$A$6</c:f>
              <c:strCache>
                <c:ptCount val="1"/>
                <c:pt idx="0">
                  <c:v>HYDROXY CARBONYLS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val>
            <c:numRef>
              <c:f>'paths_all (revised)'!$B$6:$F$6</c:f>
              <c:numCache>
                <c:formatCode>0.00E+00</c:formatCode>
                <c:ptCount val="5"/>
                <c:pt idx="0">
                  <c:v>25637600</c:v>
                </c:pt>
                <c:pt idx="1">
                  <c:v>16064600</c:v>
                </c:pt>
                <c:pt idx="2">
                  <c:v>17697900</c:v>
                </c:pt>
                <c:pt idx="3">
                  <c:v>25843020</c:v>
                </c:pt>
                <c:pt idx="4">
                  <c:v>27079290300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AF-4CDA-9C6A-64828B6ED47D}"/>
            </c:ext>
          </c:extLst>
        </c:ser>
        <c:ser>
          <c:idx val="5"/>
          <c:order val="3"/>
          <c:tx>
            <c:strRef>
              <c:f>'paths_all (revised)'!$A$7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'paths_all (revised)'!$B$7:$F$7</c:f>
              <c:numCache>
                <c:formatCode>0.00E+00</c:formatCode>
                <c:ptCount val="5"/>
                <c:pt idx="0">
                  <c:v>53582600000</c:v>
                </c:pt>
                <c:pt idx="1">
                  <c:v>64772500000</c:v>
                </c:pt>
                <c:pt idx="2">
                  <c:v>68395500000</c:v>
                </c:pt>
                <c:pt idx="3">
                  <c:v>98986500000</c:v>
                </c:pt>
                <c:pt idx="4">
                  <c:v>89401574000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1AF-4CDA-9C6A-64828B6ED47D}"/>
            </c:ext>
          </c:extLst>
        </c:ser>
        <c:ser>
          <c:idx val="7"/>
          <c:order val="4"/>
          <c:tx>
            <c:strRef>
              <c:f>'paths_all (revised)'!$A$8</c:f>
              <c:strCache>
                <c:ptCount val="1"/>
                <c:pt idx="0">
                  <c:v>CARBONYL NITRATES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'paths_all (revised)'!$B$8:$F$8</c:f>
              <c:numCache>
                <c:formatCode>0.00E+00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1AF-4CDA-9C6A-64828B6ED47D}"/>
            </c:ext>
          </c:extLst>
        </c:ser>
        <c:ser>
          <c:idx val="0"/>
          <c:order val="5"/>
          <c:tx>
            <c:strRef>
              <c:f>'paths_all (revised)'!$A$9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 w="25400">
              <a:noFill/>
            </a:ln>
            <a:effectLst/>
          </c:spPr>
          <c:invertIfNegative val="0"/>
          <c:val>
            <c:numRef>
              <c:f>'paths_all (revised)'!$B$9:$F$9</c:f>
              <c:numCache>
                <c:formatCode>0.00E+00</c:formatCode>
                <c:ptCount val="5"/>
                <c:pt idx="0">
                  <c:v>21405.52</c:v>
                </c:pt>
                <c:pt idx="1">
                  <c:v>2566.38</c:v>
                </c:pt>
                <c:pt idx="2">
                  <c:v>73097600</c:v>
                </c:pt>
                <c:pt idx="3">
                  <c:v>80512000</c:v>
                </c:pt>
                <c:pt idx="4">
                  <c:v>64639900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1AF-4CDA-9C6A-64828B6ED47D}"/>
            </c:ext>
          </c:extLst>
        </c:ser>
        <c:ser>
          <c:idx val="6"/>
          <c:order val="6"/>
          <c:tx>
            <c:strRef>
              <c:f>'paths_all (revised)'!$A$10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 w="25400">
              <a:noFill/>
            </a:ln>
            <a:effectLst/>
          </c:spPr>
          <c:invertIfNegative val="0"/>
          <c:val>
            <c:numRef>
              <c:f>'paths_all (revised)'!$B$10:$F$10</c:f>
              <c:numCache>
                <c:formatCode>0.00E+00</c:formatCode>
                <c:ptCount val="5"/>
                <c:pt idx="0">
                  <c:v>0</c:v>
                </c:pt>
                <c:pt idx="1">
                  <c:v>1244830500</c:v>
                </c:pt>
                <c:pt idx="2">
                  <c:v>4020603954</c:v>
                </c:pt>
                <c:pt idx="3">
                  <c:v>3043670818</c:v>
                </c:pt>
                <c:pt idx="4">
                  <c:v>49580672.899999999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1AF-4CDA-9C6A-64828B6ED4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9"/>
          <c:order val="7"/>
          <c:tx>
            <c:strRef>
              <c:f>'paths_all (revised)'!$A$15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(revised)'!$B$15:$F$15</c:f>
              <c:numCache>
                <c:formatCode>0%</c:formatCode>
                <c:ptCount val="5"/>
                <c:pt idx="0">
                  <c:v>0.83967542399839701</c:v>
                </c:pt>
                <c:pt idx="1">
                  <c:v>0.77771384828096179</c:v>
                </c:pt>
                <c:pt idx="2">
                  <c:v>0.7438271955736947</c:v>
                </c:pt>
                <c:pt idx="3">
                  <c:v>0.74622423593081888</c:v>
                </c:pt>
                <c:pt idx="4">
                  <c:v>0.77771384828096179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91AF-4CDA-9C6A-64828B6ED47D}"/>
            </c:ext>
          </c:extLst>
        </c:ser>
        <c:ser>
          <c:idx val="10"/>
          <c:order val="8"/>
          <c:tx>
            <c:strRef>
              <c:f>'paths_all (revised)'!$A$18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(revised)'!$B$18:$F$18</c:f>
              <c:numCache>
                <c:formatCode>0.000</c:formatCode>
                <c:ptCount val="5"/>
                <c:pt idx="0">
                  <c:v>0.63239999999999996</c:v>
                </c:pt>
                <c:pt idx="1">
                  <c:v>0.62</c:v>
                </c:pt>
                <c:pt idx="2">
                  <c:v>0.54559999999999997</c:v>
                </c:pt>
                <c:pt idx="3">
                  <c:v>0.34720000000000001</c:v>
                </c:pt>
                <c:pt idx="4">
                  <c:v>0.186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91AF-4CDA-9C6A-64828B6ED4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9576175"/>
        <c:axId val="209955537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  <c:majorUnit val="0.2"/>
      </c:valAx>
      <c:valAx>
        <c:axId val="2099555375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9576175"/>
        <c:crosses val="max"/>
        <c:crossBetween val="between"/>
      </c:valAx>
      <c:catAx>
        <c:axId val="2099576175"/>
        <c:scaling>
          <c:orientation val="minMax"/>
        </c:scaling>
        <c:delete val="1"/>
        <c:axPos val="b"/>
        <c:majorTickMark val="out"/>
        <c:minorTickMark val="none"/>
        <c:tickLblPos val="nextTo"/>
        <c:crossAx val="209955537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9900134613406304"/>
          <c:w val="0.99523594334488319"/>
          <c:h val="0.200998653865937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/>
              <a:t>2+ generation</a:t>
            </a:r>
            <a:r>
              <a:rPr lang="en-US"/>
              <a:t>s @ max SOA</a:t>
            </a:r>
          </a:p>
        </c:rich>
      </c:tx>
      <c:layout>
        <c:manualLayout>
          <c:xMode val="edge"/>
          <c:yMode val="edge"/>
          <c:x val="0.1815479748101177"/>
          <c:y val="3.49217700563060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3"/>
          <c:order val="0"/>
          <c:tx>
            <c:strRef>
              <c:f>'paths_all (revised)'!$A$24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(revised)'!$B$24:$F$24</c:f>
              <c:numCache>
                <c:formatCode>0.00E+00</c:formatCode>
                <c:ptCount val="5"/>
                <c:pt idx="0">
                  <c:v>770257154088.16589</c:v>
                </c:pt>
                <c:pt idx="1">
                  <c:v>800905667823.91724</c:v>
                </c:pt>
                <c:pt idx="2">
                  <c:v>724239786053.31787</c:v>
                </c:pt>
                <c:pt idx="3">
                  <c:v>747651683304.62988</c:v>
                </c:pt>
                <c:pt idx="4">
                  <c:v>851455041938.21814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01-4EF4-B0B2-11FECB332C5C}"/>
            </c:ext>
          </c:extLst>
        </c:ser>
        <c:ser>
          <c:idx val="4"/>
          <c:order val="1"/>
          <c:tx>
            <c:strRef>
              <c:f>'paths_all (revised)'!$A$25</c:f>
              <c:strCache>
                <c:ptCount val="1"/>
                <c:pt idx="0">
                  <c:v>DINITRATES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(revised)'!$B$25:$F$25</c:f>
              <c:numCache>
                <c:formatCode>0.00E+00</c:formatCode>
                <c:ptCount val="5"/>
                <c:pt idx="0">
                  <c:v>700331700000</c:v>
                </c:pt>
                <c:pt idx="1">
                  <c:v>697632500000</c:v>
                </c:pt>
                <c:pt idx="2">
                  <c:v>678329300000</c:v>
                </c:pt>
                <c:pt idx="3">
                  <c:v>673298200000</c:v>
                </c:pt>
                <c:pt idx="4">
                  <c:v>681784900000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01-4EF4-B0B2-11FECB332C5C}"/>
            </c:ext>
          </c:extLst>
        </c:ser>
        <c:ser>
          <c:idx val="1"/>
          <c:order val="2"/>
          <c:tx>
            <c:strRef>
              <c:f>'paths_all (revised)'!$A$26</c:f>
              <c:strCache>
                <c:ptCount val="1"/>
                <c:pt idx="0">
                  <c:v>HYDROXY CARBONYLS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val>
            <c:numRef>
              <c:f>'paths_all (revised)'!$B$26:$F$26</c:f>
              <c:numCache>
                <c:formatCode>0.00E+00</c:formatCode>
                <c:ptCount val="5"/>
                <c:pt idx="0">
                  <c:v>407095241.39999998</c:v>
                </c:pt>
                <c:pt idx="1">
                  <c:v>1986484307</c:v>
                </c:pt>
                <c:pt idx="2">
                  <c:v>2383743123</c:v>
                </c:pt>
                <c:pt idx="3">
                  <c:v>3636519818.6999998</c:v>
                </c:pt>
                <c:pt idx="4">
                  <c:v>6004731690.6000004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01-4EF4-B0B2-11FECB332C5C}"/>
            </c:ext>
          </c:extLst>
        </c:ser>
        <c:ser>
          <c:idx val="5"/>
          <c:order val="3"/>
          <c:tx>
            <c:strRef>
              <c:f>'paths_all (revised)'!$A$27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'paths_all (revised)'!$B$27:$F$27</c:f>
              <c:numCache>
                <c:formatCode>0.00E+00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F01-4EF4-B0B2-11FECB332C5C}"/>
            </c:ext>
          </c:extLst>
        </c:ser>
        <c:ser>
          <c:idx val="7"/>
          <c:order val="4"/>
          <c:tx>
            <c:strRef>
              <c:f>'paths_all (revised)'!$A$28</c:f>
              <c:strCache>
                <c:ptCount val="1"/>
                <c:pt idx="0">
                  <c:v>CARBONYL NITRATES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'paths_all (revised)'!$B$28:$F$28</c:f>
              <c:numCache>
                <c:formatCode>0.00E+00</c:formatCode>
                <c:ptCount val="5"/>
                <c:pt idx="0">
                  <c:v>2643016391.0450001</c:v>
                </c:pt>
                <c:pt idx="1">
                  <c:v>4801169951.6199999</c:v>
                </c:pt>
                <c:pt idx="2">
                  <c:v>11873041400.921</c:v>
                </c:pt>
                <c:pt idx="3">
                  <c:v>11658707391.516001</c:v>
                </c:pt>
                <c:pt idx="4">
                  <c:v>11648011419.698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F01-4EF4-B0B2-11FECB332C5C}"/>
            </c:ext>
          </c:extLst>
        </c:ser>
        <c:ser>
          <c:idx val="0"/>
          <c:order val="5"/>
          <c:tx>
            <c:strRef>
              <c:f>'paths_all (revised)'!$A$29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'paths_all (revised)'!$B$29:$F$29</c:f>
              <c:numCache>
                <c:formatCode>0.00E+00</c:formatCode>
                <c:ptCount val="5"/>
                <c:pt idx="0">
                  <c:v>198400</c:v>
                </c:pt>
                <c:pt idx="1">
                  <c:v>956093</c:v>
                </c:pt>
                <c:pt idx="2">
                  <c:v>91317600000</c:v>
                </c:pt>
                <c:pt idx="3">
                  <c:v>93105300000</c:v>
                </c:pt>
                <c:pt idx="4">
                  <c:v>92991100000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F01-4EF4-B0B2-11FECB332C5C}"/>
            </c:ext>
          </c:extLst>
        </c:ser>
        <c:ser>
          <c:idx val="6"/>
          <c:order val="6"/>
          <c:tx>
            <c:strRef>
              <c:f>'paths_all (revised)'!$A$30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(revised)'!$B$30:$F$30</c:f>
              <c:numCache>
                <c:formatCode>0.00E+00</c:formatCode>
                <c:ptCount val="5"/>
                <c:pt idx="0">
                  <c:v>53270375456.896362</c:v>
                </c:pt>
                <c:pt idx="1">
                  <c:v>118173024773.19032</c:v>
                </c:pt>
                <c:pt idx="2">
                  <c:v>176479553650.68445</c:v>
                </c:pt>
                <c:pt idx="3">
                  <c:v>193530376825.01395</c:v>
                </c:pt>
                <c:pt idx="4">
                  <c:v>226327694518.37982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F01-4EF4-B0B2-11FECB332C5C}"/>
            </c:ext>
          </c:extLst>
        </c:ser>
        <c:ser>
          <c:idx val="8"/>
          <c:order val="7"/>
          <c:tx>
            <c:strRef>
              <c:f>'paths_all (revised)'!$A$31</c:f>
              <c:strCache>
                <c:ptCount val="1"/>
                <c:pt idx="0">
                  <c:v>Higher_gen_C/10</c:v>
                </c:pt>
              </c:strCache>
            </c:strRef>
          </c:tx>
          <c:spPr>
            <a:pattFill prst="dkDnDiag">
              <a:fgClr>
                <a:srgbClr val="CCCC00"/>
              </a:fgClr>
              <a:bgClr>
                <a:srgbClr val="FF0000"/>
              </a:bgClr>
            </a:pattFill>
            <a:ln>
              <a:noFill/>
            </a:ln>
            <a:effectLst/>
          </c:spPr>
          <c:invertIfNegative val="0"/>
          <c:val>
            <c:numRef>
              <c:f>'paths_all (revised)'!$B$31:$F$31</c:f>
              <c:numCache>
                <c:formatCode>0.00E+00</c:formatCode>
                <c:ptCount val="5"/>
                <c:pt idx="0">
                  <c:v>321105000000</c:v>
                </c:pt>
                <c:pt idx="1">
                  <c:v>358891000000</c:v>
                </c:pt>
                <c:pt idx="2">
                  <c:v>342261000000</c:v>
                </c:pt>
                <c:pt idx="3">
                  <c:v>358454000000</c:v>
                </c:pt>
                <c:pt idx="4">
                  <c:v>430472000000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F01-4EF4-B0B2-11FECB332C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9"/>
          <c:order val="8"/>
          <c:tx>
            <c:strRef>
              <c:f>'paths_all (revised)'!$A$35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(revised)'!$B$35:$F$35</c:f>
              <c:numCache>
                <c:formatCode>0.00</c:formatCode>
                <c:ptCount val="5"/>
                <c:pt idx="0">
                  <c:v>0.9437356853103448</c:v>
                </c:pt>
                <c:pt idx="1">
                  <c:v>0.86399963680180303</c:v>
                </c:pt>
                <c:pt idx="2">
                  <c:v>0.80778734494796767</c:v>
                </c:pt>
                <c:pt idx="3">
                  <c:v>0.77196644347029653</c:v>
                </c:pt>
                <c:pt idx="4">
                  <c:v>0.716177108946771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1F01-4EF4-B0B2-11FECB332C5C}"/>
            </c:ext>
          </c:extLst>
        </c:ser>
        <c:ser>
          <c:idx val="10"/>
          <c:order val="9"/>
          <c:tx>
            <c:strRef>
              <c:f>'paths_all (revised)'!$A$38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(revised)'!$B$38:$F$38</c:f>
              <c:numCache>
                <c:formatCode>0.000</c:formatCode>
                <c:ptCount val="5"/>
                <c:pt idx="0">
                  <c:v>0.63239999999999996</c:v>
                </c:pt>
                <c:pt idx="1">
                  <c:v>0.62</c:v>
                </c:pt>
                <c:pt idx="2">
                  <c:v>0.54559999999999997</c:v>
                </c:pt>
                <c:pt idx="3">
                  <c:v>0.34720000000000001</c:v>
                </c:pt>
                <c:pt idx="4">
                  <c:v>0.186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1F01-4EF4-B0B2-11FECB332C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9576175"/>
        <c:axId val="209955537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valAx>
        <c:axId val="2099555375"/>
        <c:scaling>
          <c:orientation val="minMax"/>
          <c:max val="1"/>
          <c:min val="0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9576175"/>
        <c:crosses val="max"/>
        <c:crossBetween val="between"/>
        <c:majorUnit val="0.2"/>
      </c:valAx>
      <c:catAx>
        <c:axId val="2099576175"/>
        <c:scaling>
          <c:orientation val="minMax"/>
        </c:scaling>
        <c:delete val="1"/>
        <c:axPos val="b"/>
        <c:majorTickMark val="out"/>
        <c:minorTickMark val="none"/>
        <c:tickLblPos val="nextTo"/>
        <c:crossAx val="209955537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9900134613406304"/>
          <c:w val="0.89483181618742158"/>
          <c:h val="0.200998653865937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/>
              <a:t>2+ generation</a:t>
            </a:r>
            <a:r>
              <a:rPr lang="en-US"/>
              <a:t>s @ 60 m</a:t>
            </a:r>
          </a:p>
        </c:rich>
      </c:tx>
      <c:layout>
        <c:manualLayout>
          <c:xMode val="edge"/>
          <c:yMode val="edge"/>
          <c:x val="0.22572577130890872"/>
          <c:y val="3.3254681985738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3"/>
          <c:order val="0"/>
          <c:tx>
            <c:strRef>
              <c:f>'paths_all (revised)'!$A$44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(revised)'!$B$44:$F$44</c:f>
              <c:numCache>
                <c:formatCode>0.00E+00</c:formatCode>
                <c:ptCount val="5"/>
                <c:pt idx="0">
                  <c:v>1337196801506.4304</c:v>
                </c:pt>
                <c:pt idx="1">
                  <c:v>1482611926923.1699</c:v>
                </c:pt>
                <c:pt idx="2">
                  <c:v>1351755585096.8799</c:v>
                </c:pt>
                <c:pt idx="3">
                  <c:v>1415182618109.8613</c:v>
                </c:pt>
                <c:pt idx="4">
                  <c:v>1668939045452.2261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95-4E3C-B037-A1B57389FD81}"/>
            </c:ext>
          </c:extLst>
        </c:ser>
        <c:ser>
          <c:idx val="4"/>
          <c:order val="1"/>
          <c:tx>
            <c:strRef>
              <c:f>'paths_all (revised)'!$A$45</c:f>
              <c:strCache>
                <c:ptCount val="1"/>
                <c:pt idx="0">
                  <c:v>DINITRATES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(revised)'!$B$45:$F$45</c:f>
              <c:numCache>
                <c:formatCode>0.00E+00</c:formatCode>
                <c:ptCount val="5"/>
                <c:pt idx="0">
                  <c:v>788384700000</c:v>
                </c:pt>
                <c:pt idx="1">
                  <c:v>802686300000</c:v>
                </c:pt>
                <c:pt idx="2">
                  <c:v>773219300000</c:v>
                </c:pt>
                <c:pt idx="3">
                  <c:v>764169800000</c:v>
                </c:pt>
                <c:pt idx="4">
                  <c:v>782391300000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95-4E3C-B037-A1B57389FD81}"/>
            </c:ext>
          </c:extLst>
        </c:ser>
        <c:ser>
          <c:idx val="1"/>
          <c:order val="2"/>
          <c:tx>
            <c:strRef>
              <c:f>'paths_all (revised)'!$A$46</c:f>
              <c:strCache>
                <c:ptCount val="1"/>
                <c:pt idx="0">
                  <c:v>HYDROXY CARBONYLS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val>
            <c:numRef>
              <c:f>'paths_all (revised)'!$B$46:$F$46</c:f>
              <c:numCache>
                <c:formatCode>0.00E+00</c:formatCode>
                <c:ptCount val="5"/>
                <c:pt idx="0">
                  <c:v>32262999</c:v>
                </c:pt>
                <c:pt idx="1">
                  <c:v>162485493</c:v>
                </c:pt>
                <c:pt idx="2">
                  <c:v>197024987</c:v>
                </c:pt>
                <c:pt idx="3">
                  <c:v>297601585.52999997</c:v>
                </c:pt>
                <c:pt idx="4">
                  <c:v>503810322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95-4E3C-B037-A1B57389FD81}"/>
            </c:ext>
          </c:extLst>
        </c:ser>
        <c:ser>
          <c:idx val="5"/>
          <c:order val="3"/>
          <c:tx>
            <c:strRef>
              <c:f>'paths_all (revised)'!$A$47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'paths_all (revised)'!$B$47:$F$47</c:f>
              <c:numCache>
                <c:formatCode>0.00E+00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695-4E3C-B037-A1B57389FD81}"/>
            </c:ext>
          </c:extLst>
        </c:ser>
        <c:ser>
          <c:idx val="7"/>
          <c:order val="4"/>
          <c:tx>
            <c:strRef>
              <c:f>'paths_all (revised)'!$A$48</c:f>
              <c:strCache>
                <c:ptCount val="1"/>
                <c:pt idx="0">
                  <c:v>CARBONYL NITRATES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'paths_all (revised)'!$B$48:$F$48</c:f>
              <c:numCache>
                <c:formatCode>0.00E+00</c:formatCode>
                <c:ptCount val="5"/>
                <c:pt idx="0">
                  <c:v>3249072983.9899998</c:v>
                </c:pt>
                <c:pt idx="1">
                  <c:v>6009407271.7200003</c:v>
                </c:pt>
                <c:pt idx="2">
                  <c:v>15200398996.640001</c:v>
                </c:pt>
                <c:pt idx="3">
                  <c:v>14932818817.220001</c:v>
                </c:pt>
                <c:pt idx="4">
                  <c:v>14945508223.68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695-4E3C-B037-A1B57389FD81}"/>
            </c:ext>
          </c:extLst>
        </c:ser>
        <c:ser>
          <c:idx val="0"/>
          <c:order val="5"/>
          <c:tx>
            <c:strRef>
              <c:f>'paths_all (revised)'!$A$49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'paths_all (revised)'!$B$49:$F$49</c:f>
              <c:numCache>
                <c:formatCode>0.00E+00</c:formatCode>
                <c:ptCount val="5"/>
                <c:pt idx="0">
                  <c:v>824553</c:v>
                </c:pt>
                <c:pt idx="1">
                  <c:v>4065210</c:v>
                </c:pt>
                <c:pt idx="2">
                  <c:v>96994300000</c:v>
                </c:pt>
                <c:pt idx="3">
                  <c:v>99227300000</c:v>
                </c:pt>
                <c:pt idx="4">
                  <c:v>99158900000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695-4E3C-B037-A1B57389FD81}"/>
            </c:ext>
          </c:extLst>
        </c:ser>
        <c:ser>
          <c:idx val="6"/>
          <c:order val="6"/>
          <c:tx>
            <c:strRef>
              <c:f>'paths_all (revised)'!$A$50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(revised)'!$B$50:$F$50</c:f>
              <c:numCache>
                <c:formatCode>0.00E+00</c:formatCode>
                <c:ptCount val="5"/>
                <c:pt idx="0">
                  <c:v>306918979517.09595</c:v>
                </c:pt>
                <c:pt idx="1">
                  <c:v>361886758206.5174</c:v>
                </c:pt>
                <c:pt idx="2">
                  <c:v>342990883387.81299</c:v>
                </c:pt>
                <c:pt idx="3">
                  <c:v>355047188031.3241</c:v>
                </c:pt>
                <c:pt idx="4">
                  <c:v>383335091217.23224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695-4E3C-B037-A1B57389FD81}"/>
            </c:ext>
          </c:extLst>
        </c:ser>
        <c:ser>
          <c:idx val="8"/>
          <c:order val="7"/>
          <c:tx>
            <c:strRef>
              <c:f>'paths_all (revised)'!$A$51</c:f>
              <c:strCache>
                <c:ptCount val="1"/>
                <c:pt idx="0">
                  <c:v>Higher_gen_C/10</c:v>
                </c:pt>
              </c:strCache>
            </c:strRef>
          </c:tx>
          <c:spPr>
            <a:pattFill prst="dkDnDiag">
              <a:fgClr>
                <a:srgbClr val="CCCC00"/>
              </a:fgClr>
              <a:bgClr>
                <a:srgbClr val="FF0000"/>
              </a:bgClr>
            </a:pattFill>
            <a:ln>
              <a:noFill/>
            </a:ln>
            <a:effectLst/>
          </c:spPr>
          <c:invertIfNegative val="0"/>
          <c:val>
            <c:numRef>
              <c:f>'paths_all (revised)'!$B$51:$F$51</c:f>
              <c:numCache>
                <c:formatCode>0.00E+00</c:formatCode>
                <c:ptCount val="5"/>
                <c:pt idx="0">
                  <c:v>917930000000</c:v>
                </c:pt>
                <c:pt idx="1">
                  <c:v>978960000000</c:v>
                </c:pt>
                <c:pt idx="2">
                  <c:v>898547000000</c:v>
                </c:pt>
                <c:pt idx="3">
                  <c:v>919142000000</c:v>
                </c:pt>
                <c:pt idx="4">
                  <c:v>1085410000000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695-4E3C-B037-A1B57389FD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9"/>
          <c:order val="8"/>
          <c:tx>
            <c:strRef>
              <c:f>'paths_all (revised)'!$A$55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(revised)'!$B$55:$F$55</c:f>
              <c:numCache>
                <c:formatCode>0.00</c:formatCode>
                <c:ptCount val="5"/>
                <c:pt idx="0">
                  <c:v>0.9437356853103448</c:v>
                </c:pt>
                <c:pt idx="1">
                  <c:v>0.86399963680180303</c:v>
                </c:pt>
                <c:pt idx="2">
                  <c:v>0.80778734494796767</c:v>
                </c:pt>
                <c:pt idx="3">
                  <c:v>0.77196644347029653</c:v>
                </c:pt>
                <c:pt idx="4">
                  <c:v>0.716177108946771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4695-4E3C-B037-A1B57389FD81}"/>
            </c:ext>
          </c:extLst>
        </c:ser>
        <c:ser>
          <c:idx val="10"/>
          <c:order val="9"/>
          <c:tx>
            <c:strRef>
              <c:f>'paths_all (revised)'!$A$58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(revised)'!$B$58:$F$58</c:f>
              <c:numCache>
                <c:formatCode>0.000</c:formatCode>
                <c:ptCount val="5"/>
                <c:pt idx="0">
                  <c:v>0.63239999999999996</c:v>
                </c:pt>
                <c:pt idx="1">
                  <c:v>0.62</c:v>
                </c:pt>
                <c:pt idx="2">
                  <c:v>0.54559999999999997</c:v>
                </c:pt>
                <c:pt idx="3">
                  <c:v>0.34720000000000001</c:v>
                </c:pt>
                <c:pt idx="4">
                  <c:v>0.186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4695-4E3C-B037-A1B57389FD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9576175"/>
        <c:axId val="209955537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valAx>
        <c:axId val="2099555375"/>
        <c:scaling>
          <c:orientation val="minMax"/>
          <c:max val="1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9576175"/>
        <c:crosses val="max"/>
        <c:crossBetween val="between"/>
        <c:majorUnit val="0.2"/>
      </c:valAx>
      <c:catAx>
        <c:axId val="2099576175"/>
        <c:scaling>
          <c:orientation val="minMax"/>
        </c:scaling>
        <c:delete val="1"/>
        <c:axPos val="b"/>
        <c:majorTickMark val="out"/>
        <c:minorTickMark val="none"/>
        <c:tickLblPos val="nextTo"/>
        <c:crossAx val="209955537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9900134613406304"/>
          <c:w val="0.89483181618742158"/>
          <c:h val="0.200998653865937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1st</a:t>
            </a:r>
            <a:r>
              <a:rPr lang="en-US" baseline="0"/>
              <a:t> generation</a:t>
            </a:r>
            <a:r>
              <a:rPr lang="en-US"/>
              <a:t> products @ 60 m</a:t>
            </a:r>
          </a:p>
          <a:p>
            <a:pPr>
              <a:defRPr/>
            </a:pPr>
            <a:r>
              <a:rPr lang="en-US"/>
              <a:t>all phases</a:t>
            </a:r>
          </a:p>
        </c:rich>
      </c:tx>
      <c:layout>
        <c:manualLayout>
          <c:xMode val="edge"/>
          <c:yMode val="edge"/>
          <c:x val="0.1881496884648772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76415307621160533"/>
          <c:h val="0.5733141890971053"/>
        </c:manualLayout>
      </c:layout>
      <c:barChart>
        <c:barDir val="col"/>
        <c:grouping val="percentStacked"/>
        <c:varyColors val="0"/>
        <c:ser>
          <c:idx val="3"/>
          <c:order val="0"/>
          <c:tx>
            <c:strRef>
              <c:f>'paths_all (revised)'!$A$4</c:f>
              <c:strCache>
                <c:ptCount val="1"/>
                <c:pt idx="0">
                  <c:v>ISOMERISATION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'paths_all (revised)'!$AB$4:$AF$4</c:f>
              <c:numCache>
                <c:formatCode>0.00E+00</c:formatCode>
                <c:ptCount val="5"/>
                <c:pt idx="0">
                  <c:v>1485105465339.6252</c:v>
                </c:pt>
                <c:pt idx="1">
                  <c:v>1026119499677.8176</c:v>
                </c:pt>
                <c:pt idx="2">
                  <c:v>827255886828.95227</c:v>
                </c:pt>
                <c:pt idx="3">
                  <c:v>1276804575483.6694</c:v>
                </c:pt>
                <c:pt idx="4">
                  <c:v>929940820984.24634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19-4371-A1DC-E19639CF028B}"/>
            </c:ext>
          </c:extLst>
        </c:ser>
        <c:ser>
          <c:idx val="4"/>
          <c:order val="1"/>
          <c:tx>
            <c:strRef>
              <c:f>'paths_all (revised)'!$A$5</c:f>
              <c:strCache>
                <c:ptCount val="1"/>
                <c:pt idx="0">
                  <c:v>DINITRATES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'paths_all (revised)'!$AB$5:$AF$5</c:f>
              <c:numCache>
                <c:formatCode>0.00E+00</c:formatCode>
                <c:ptCount val="5"/>
                <c:pt idx="0">
                  <c:v>1666491800000</c:v>
                </c:pt>
                <c:pt idx="1">
                  <c:v>1374345300000</c:v>
                </c:pt>
                <c:pt idx="2">
                  <c:v>874702400000</c:v>
                </c:pt>
                <c:pt idx="3">
                  <c:v>821275600000</c:v>
                </c:pt>
                <c:pt idx="4">
                  <c:v>870749548148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19-4371-A1DC-E19639CF028B}"/>
            </c:ext>
          </c:extLst>
        </c:ser>
        <c:ser>
          <c:idx val="1"/>
          <c:order val="2"/>
          <c:tx>
            <c:strRef>
              <c:f>'paths_all (revised)'!$A$6</c:f>
              <c:strCache>
                <c:ptCount val="1"/>
                <c:pt idx="0">
                  <c:v>HYDROXY CARBONYLS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val>
            <c:numRef>
              <c:f>'paths_all (revised)'!$AB$6:$AF$6</c:f>
              <c:numCache>
                <c:formatCode>0.00E+00</c:formatCode>
                <c:ptCount val="5"/>
                <c:pt idx="0">
                  <c:v>25637600</c:v>
                </c:pt>
                <c:pt idx="1">
                  <c:v>16064600</c:v>
                </c:pt>
                <c:pt idx="2">
                  <c:v>388397</c:v>
                </c:pt>
                <c:pt idx="3">
                  <c:v>520075.7</c:v>
                </c:pt>
                <c:pt idx="4">
                  <c:v>21809285095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19-4371-A1DC-E19639CF028B}"/>
            </c:ext>
          </c:extLst>
        </c:ser>
        <c:ser>
          <c:idx val="5"/>
          <c:order val="3"/>
          <c:tx>
            <c:strRef>
              <c:f>'paths_all (revised)'!$A$7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val>
            <c:numRef>
              <c:f>'paths_all (revised)'!$AB$7:$AF$7</c:f>
              <c:numCache>
                <c:formatCode>0.00E+00</c:formatCode>
                <c:ptCount val="5"/>
                <c:pt idx="0">
                  <c:v>53582600000</c:v>
                </c:pt>
                <c:pt idx="1">
                  <c:v>64772500000</c:v>
                </c:pt>
                <c:pt idx="2">
                  <c:v>1760260000</c:v>
                </c:pt>
                <c:pt idx="3">
                  <c:v>2584627000</c:v>
                </c:pt>
                <c:pt idx="4">
                  <c:v>2922607000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19-4371-A1DC-E19639CF028B}"/>
            </c:ext>
          </c:extLst>
        </c:ser>
        <c:ser>
          <c:idx val="7"/>
          <c:order val="4"/>
          <c:tx>
            <c:strRef>
              <c:f>'paths_all (revised)'!$A$8</c:f>
              <c:strCache>
                <c:ptCount val="1"/>
                <c:pt idx="0">
                  <c:v>CARBONYL NITRATES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val>
            <c:numRef>
              <c:f>'paths_all (revised)'!$AB$8:$AF$8</c:f>
              <c:numCache>
                <c:formatCode>0.00E+00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19-4371-A1DC-E19639CF028B}"/>
            </c:ext>
          </c:extLst>
        </c:ser>
        <c:ser>
          <c:idx val="0"/>
          <c:order val="5"/>
          <c:tx>
            <c:strRef>
              <c:f>'paths_all (revised)'!$A$9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'paths_all (revised)'!$AB$9:$AF$9</c:f>
              <c:numCache>
                <c:formatCode>0.00E+00</c:formatCode>
                <c:ptCount val="5"/>
                <c:pt idx="0">
                  <c:v>21405.52</c:v>
                </c:pt>
                <c:pt idx="1">
                  <c:v>2566.38</c:v>
                </c:pt>
                <c:pt idx="2">
                  <c:v>315442000</c:v>
                </c:pt>
                <c:pt idx="3">
                  <c:v>318583000</c:v>
                </c:pt>
                <c:pt idx="4">
                  <c:v>320699000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F19-4371-A1DC-E19639CF028B}"/>
            </c:ext>
          </c:extLst>
        </c:ser>
        <c:ser>
          <c:idx val="6"/>
          <c:order val="6"/>
          <c:tx>
            <c:strRef>
              <c:f>'paths_all (revised)'!$A$10</c:f>
              <c:strCache>
                <c:ptCount val="1"/>
                <c:pt idx="0">
                  <c:v>DECOMPOSITION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'paths_all (revised)'!$AB$10:$AF$10</c:f>
              <c:numCache>
                <c:formatCode>0.00E+00</c:formatCode>
                <c:ptCount val="5"/>
                <c:pt idx="0">
                  <c:v>0</c:v>
                </c:pt>
                <c:pt idx="1">
                  <c:v>1244830500</c:v>
                </c:pt>
                <c:pt idx="2">
                  <c:v>2983518369.8000002</c:v>
                </c:pt>
                <c:pt idx="3">
                  <c:v>1992739230</c:v>
                </c:pt>
                <c:pt idx="4">
                  <c:v>243919477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F19-4371-A1DC-E19639CF02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9"/>
          <c:order val="7"/>
          <c:tx>
            <c:strRef>
              <c:f>'paths_all (revised)'!$A$15</c:f>
              <c:strCache>
                <c:ptCount val="1"/>
                <c:pt idx="0">
                  <c:v>modeled mass yields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15875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(revised)'!$B$15:$F$15</c:f>
              <c:numCache>
                <c:formatCode>0%</c:formatCode>
                <c:ptCount val="5"/>
                <c:pt idx="0">
                  <c:v>0.83967542399839701</c:v>
                </c:pt>
                <c:pt idx="1">
                  <c:v>0.77771384828096179</c:v>
                </c:pt>
                <c:pt idx="2">
                  <c:v>0.7438271955736947</c:v>
                </c:pt>
                <c:pt idx="3">
                  <c:v>0.74622423593081888</c:v>
                </c:pt>
                <c:pt idx="4">
                  <c:v>0.77771384828096179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9F19-4371-A1DC-E19639CF028B}"/>
            </c:ext>
          </c:extLst>
        </c:ser>
        <c:ser>
          <c:idx val="10"/>
          <c:order val="8"/>
          <c:tx>
            <c:strRef>
              <c:f>'paths_all (revised)'!$A$18</c:f>
              <c:strCache>
                <c:ptCount val="1"/>
                <c:pt idx="0">
                  <c:v>measured mass yields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val>
            <c:numRef>
              <c:f>'paths_all (revised)'!$B$18:$F$18</c:f>
              <c:numCache>
                <c:formatCode>0.000</c:formatCode>
                <c:ptCount val="5"/>
                <c:pt idx="0">
                  <c:v>0.63239999999999996</c:v>
                </c:pt>
                <c:pt idx="1">
                  <c:v>0.62</c:v>
                </c:pt>
                <c:pt idx="2">
                  <c:v>0.54559999999999997</c:v>
                </c:pt>
                <c:pt idx="3">
                  <c:v>0.34720000000000001</c:v>
                </c:pt>
                <c:pt idx="4">
                  <c:v>0.186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9F19-4371-A1DC-E19639CF02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9576175"/>
        <c:axId val="209955537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valAx>
        <c:axId val="2099555375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9576175"/>
        <c:crosses val="max"/>
        <c:crossBetween val="between"/>
      </c:valAx>
      <c:catAx>
        <c:axId val="2099576175"/>
        <c:scaling>
          <c:orientation val="minMax"/>
        </c:scaling>
        <c:delete val="1"/>
        <c:axPos val="b"/>
        <c:majorTickMark val="out"/>
        <c:minorTickMark val="none"/>
        <c:tickLblPos val="nextTo"/>
        <c:crossAx val="209955537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617370239220846E-2"/>
          <c:y val="0.79900134613406304"/>
          <c:w val="0.89483181618742158"/>
          <c:h val="0.200998653865937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decan-3-nitrate: </a:t>
            </a:r>
            <a:endParaRPr lang="en-US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 dirty="0">
                <a:effectLst/>
              </a:rPr>
              <a:t>top 20 species types in Aerosol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 dirty="0">
                <a:effectLst/>
              </a:rPr>
              <a:t>@ max </a:t>
            </a:r>
            <a:r>
              <a:rPr lang="en-US" sz="1400" b="0" i="0" baseline="0" dirty="0" err="1">
                <a:effectLst/>
              </a:rPr>
              <a:t>aer</a:t>
            </a:r>
            <a:endParaRPr lang="en-US" sz="1400" dirty="0">
              <a:effectLst/>
            </a:endParaRPr>
          </a:p>
        </c:rich>
      </c:tx>
      <c:layout>
        <c:manualLayout>
          <c:xMode val="edge"/>
          <c:yMode val="edge"/>
          <c:x val="0.37268217756047323"/>
          <c:y val="6.3341250989707044E-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9702257698303236"/>
          <c:y val="0.12117881872969526"/>
          <c:w val="0.65023740793207752"/>
          <c:h val="0.69119740843155841"/>
        </c:manualLayout>
      </c:layout>
      <c:barChart>
        <c:barDir val="bar"/>
        <c:grouping val="clustered"/>
        <c:varyColors val="1"/>
        <c:ser>
          <c:idx val="0"/>
          <c:order val="0"/>
          <c:tx>
            <c:v>formula</c:v>
          </c:tx>
          <c:spPr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pattFill prst="dkUpDiag">
                <a:fgClr>
                  <a:schemeClr val="accent1"/>
                </a:fgClr>
                <a:bgClr>
                  <a:schemeClr val="accent4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0-50A5-493F-9793-F849ECED2C9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50A5-493F-9793-F849ECED2C92}"/>
              </c:ext>
            </c:extLst>
          </c:dPt>
          <c:dPt>
            <c:idx val="2"/>
            <c:invertIfNegative val="0"/>
            <c:bubble3D val="0"/>
            <c:spPr>
              <a:pattFill prst="dkUpDiag">
                <a:fgClr>
                  <a:schemeClr val="accent5"/>
                </a:fgClr>
                <a:bgClr>
                  <a:schemeClr val="accent2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50A5-493F-9793-F849ECED2C92}"/>
              </c:ext>
            </c:extLst>
          </c:dPt>
          <c:dPt>
            <c:idx val="3"/>
            <c:invertIfNegative val="0"/>
            <c:bubble3D val="0"/>
            <c:spPr>
              <a:pattFill prst="dkUpDiag">
                <a:fgClr>
                  <a:schemeClr val="accent5"/>
                </a:fgClr>
                <a:bgClr>
                  <a:schemeClr val="accent4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50A5-493F-9793-F849ECED2C92}"/>
              </c:ext>
            </c:extLst>
          </c:dPt>
          <c:dPt>
            <c:idx val="4"/>
            <c:invertIfNegative val="0"/>
            <c:bubble3D val="0"/>
            <c:spPr>
              <a:pattFill prst="dkUpDiag">
                <a:fgClr>
                  <a:schemeClr val="accent4"/>
                </a:fgClr>
                <a:bgClr>
                  <a:schemeClr val="accent2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50A5-493F-9793-F849ECED2C92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50A5-493F-9793-F849ECED2C92}"/>
              </c:ext>
            </c:extLst>
          </c:dPt>
          <c:dPt>
            <c:idx val="6"/>
            <c:invertIfNegative val="0"/>
            <c:bubble3D val="0"/>
            <c:spPr>
              <a:pattFill prst="dkUpDiag">
                <a:fgClr>
                  <a:schemeClr val="accent4"/>
                </a:fgClr>
                <a:bgClr>
                  <a:schemeClr val="accent5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6-50A5-493F-9793-F849ECED2C92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50A5-493F-9793-F849ECED2C92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8-50A5-493F-9793-F849ECED2C92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50A5-493F-9793-F849ECED2C92}"/>
              </c:ext>
            </c:extLst>
          </c:dPt>
          <c:dPt>
            <c:idx val="10"/>
            <c:invertIfNegative val="0"/>
            <c:bubble3D val="0"/>
            <c:spPr>
              <a:pattFill prst="dkUpDiag">
                <a:fgClr>
                  <a:schemeClr val="accent5"/>
                </a:fgClr>
                <a:bgClr>
                  <a:schemeClr val="accent2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A-50A5-493F-9793-F849ECED2C92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5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50A5-493F-9793-F849ECED2C92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C-50A5-493F-9793-F849ECED2C92}"/>
              </c:ext>
            </c:extLst>
          </c:dPt>
          <c:dPt>
            <c:idx val="13"/>
            <c:invertIfNegative val="0"/>
            <c:bubble3D val="0"/>
            <c:spPr>
              <a:pattFill prst="dkUpDiag">
                <a:fgClr>
                  <a:schemeClr val="accent4"/>
                </a:fgClr>
                <a:bgClr>
                  <a:schemeClr val="accent2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D-50A5-493F-9793-F849ECED2C92}"/>
              </c:ext>
            </c:extLst>
          </c:dPt>
          <c:dPt>
            <c:idx val="14"/>
            <c:invertIfNegative val="0"/>
            <c:bubble3D val="0"/>
            <c:spPr>
              <a:pattFill prst="dkUpDiag">
                <a:fgClr>
                  <a:schemeClr val="accent4"/>
                </a:fgClr>
                <a:bgClr>
                  <a:schemeClr val="accent6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E-50A5-493F-9793-F849ECED2C92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6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F-50A5-493F-9793-F849ECED2C92}"/>
              </c:ext>
            </c:extLst>
          </c:dPt>
          <c:dPt>
            <c:idx val="16"/>
            <c:invertIfNegative val="0"/>
            <c:bubble3D val="0"/>
            <c:spPr>
              <a:pattFill prst="dkUpDiag">
                <a:fgClr>
                  <a:schemeClr val="accent2"/>
                </a:fgClr>
                <a:bgClr>
                  <a:schemeClr val="accent4"/>
                </a:bgClr>
              </a:patt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0-50A5-493F-9793-F849ECED2C92}"/>
              </c:ext>
            </c:extLst>
          </c:dPt>
          <c:dPt>
            <c:idx val="17"/>
            <c:invertIfNegative val="0"/>
            <c:bubble3D val="0"/>
            <c:spPr>
              <a:pattFill prst="dkUpDiag">
                <a:fgClr>
                  <a:schemeClr val="accent4"/>
                </a:fgClr>
                <a:bgClr>
                  <a:schemeClr val="accent5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1-50A5-493F-9793-F849ECED2C92}"/>
              </c:ext>
            </c:extLst>
          </c:dPt>
          <c:dPt>
            <c:idx val="18"/>
            <c:invertIfNegative val="0"/>
            <c:bubble3D val="0"/>
            <c:spPr>
              <a:pattFill prst="dkUpDiag">
                <a:fgClr>
                  <a:schemeClr val="accent4"/>
                </a:fgClr>
                <a:bgClr>
                  <a:schemeClr val="accent5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2-50A5-493F-9793-F849ECED2C92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3-50A5-493F-9793-F849ECED2C92}"/>
              </c:ext>
            </c:extLst>
          </c:dPt>
          <c:dPt>
            <c:idx val="2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4-50A5-493F-9793-F849ECED2C92}"/>
              </c:ext>
            </c:extLst>
          </c:dPt>
          <c:dPt>
            <c:idx val="2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50A5-493F-9793-F849ECED2C92}"/>
              </c:ext>
            </c:extLst>
          </c:dPt>
          <c:dPt>
            <c:idx val="2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6-50A5-493F-9793-F849ECED2C92}"/>
              </c:ext>
            </c:extLst>
          </c:dPt>
          <c:dPt>
            <c:idx val="2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7-50A5-493F-9793-F849ECED2C92}"/>
              </c:ext>
            </c:extLst>
          </c:dPt>
          <c:dPt>
            <c:idx val="2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8-50A5-493F-9793-F849ECED2C92}"/>
              </c:ext>
            </c:extLst>
          </c:dPt>
          <c:dPt>
            <c:idx val="2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9-50A5-493F-9793-F849ECED2C92}"/>
              </c:ext>
            </c:extLst>
          </c:dPt>
          <c:dPt>
            <c:idx val="2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A-50A5-493F-9793-F849ECED2C92}"/>
              </c:ext>
            </c:extLst>
          </c:dPt>
          <c:dPt>
            <c:idx val="2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50A5-493F-9793-F849ECED2C92}"/>
              </c:ext>
            </c:extLst>
          </c:dPt>
          <c:dPt>
            <c:idx val="2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C-50A5-493F-9793-F849ECED2C92}"/>
              </c:ext>
            </c:extLst>
          </c:dPt>
          <c:dPt>
            <c:idx val="2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D-50A5-493F-9793-F849ECED2C92}"/>
              </c:ext>
            </c:extLst>
          </c:dPt>
          <c:dPt>
            <c:idx val="3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E-50A5-493F-9793-F849ECED2C92}"/>
              </c:ext>
            </c:extLst>
          </c:dPt>
          <c:dPt>
            <c:idx val="3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F-50A5-493F-9793-F849ECED2C92}"/>
              </c:ext>
            </c:extLst>
          </c:dPt>
          <c:dPt>
            <c:idx val="3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0-50A5-493F-9793-F849ECED2C92}"/>
              </c:ext>
            </c:extLst>
          </c:dPt>
          <c:dPt>
            <c:idx val="3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1-50A5-493F-9793-F849ECED2C92}"/>
              </c:ext>
            </c:extLst>
          </c:dPt>
          <c:dPt>
            <c:idx val="3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2-50A5-493F-9793-F849ECED2C92}"/>
              </c:ext>
            </c:extLst>
          </c:dPt>
          <c:dPt>
            <c:idx val="3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3-50A5-493F-9793-F849ECED2C92}"/>
              </c:ext>
            </c:extLst>
          </c:dPt>
          <c:dPt>
            <c:idx val="3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4-50A5-493F-9793-F849ECED2C92}"/>
              </c:ext>
            </c:extLst>
          </c:dPt>
          <c:dPt>
            <c:idx val="3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5-50A5-493F-9793-F849ECED2C92}"/>
              </c:ext>
            </c:extLst>
          </c:dPt>
          <c:dPt>
            <c:idx val="3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6-50A5-493F-9793-F849ECED2C92}"/>
              </c:ext>
            </c:extLst>
          </c:dPt>
          <c:dPt>
            <c:idx val="3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7-50A5-493F-9793-F849ECED2C92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42DE714B-9054-4D86-B520-D36A3D1016F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50A5-493F-9793-F849ECED2C9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D9C07FEC-EFA3-4D9E-A2B9-3CDDAE82033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50A5-493F-9793-F849ECED2C92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A07D42F8-F1A7-4B3A-A323-82898A264EB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50A5-493F-9793-F849ECED2C92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51BAAA90-C410-4924-8BB9-1DA48CB90C3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50A5-493F-9793-F849ECED2C92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E410392F-BC6F-4D6F-8AEF-FB9194D6A09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50A5-493F-9793-F849ECED2C92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7CAE0FEC-6942-42A5-AE39-58C6F2771FC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50A5-493F-9793-F849ECED2C92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97BFFDF0-3F8B-4E66-A2DC-744C57704CF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50A5-493F-9793-F849ECED2C92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EC168B01-6C58-4DB5-A6FD-F94D0ECEE0B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50A5-493F-9793-F849ECED2C92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50979D2C-EC3A-4A39-A930-431E1736194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50A5-493F-9793-F849ECED2C92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E3A08B49-88A1-43D3-9976-7C92E957576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50A5-493F-9793-F849ECED2C92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E9627B87-77FC-4E72-867C-B1A5C008369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50A5-493F-9793-F849ECED2C92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1D52D014-A393-433F-A726-0E7ACA8572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50A5-493F-9793-F849ECED2C92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542E7CB5-AC6D-4193-A9AF-BD23085CF9A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50A5-493F-9793-F849ECED2C92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51C61814-0BFF-4B6E-9BD2-751F0EA6B5C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50A5-493F-9793-F849ECED2C92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C69551C4-9FDA-41DB-8478-C1267B2A0A1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50A5-493F-9793-F849ECED2C92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6637E816-5B58-4A89-B5C4-BE27FF0091C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50A5-493F-9793-F849ECED2C92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24C2E655-5614-44D7-8533-07A04D2813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50A5-493F-9793-F849ECED2C92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9F70F4E3-E88B-4463-AD8D-9FD965B02BB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50A5-493F-9793-F849ECED2C92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40CAB5AC-427F-4615-9F9E-49D322B832E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50A5-493F-9793-F849ECED2C92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7ACB63E6-C4BE-4DBC-9074-2CD2C772509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50A5-493F-9793-F849ECED2C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</c:ext>
            </c:extLst>
          </c:dLbls>
          <c:cat>
            <c:strRef>
              <c:f>Figure!$D$6:$D$25</c:f>
              <c:strCache>
                <c:ptCount val="20"/>
                <c:pt idx="0">
                  <c:v>C10H19N1O5 </c:v>
                </c:pt>
                <c:pt idx="1">
                  <c:v>C10H20N2O6 </c:v>
                </c:pt>
                <c:pt idx="2">
                  <c:v>C10H17N1O6 </c:v>
                </c:pt>
                <c:pt idx="3">
                  <c:v>C10H20N2O7 </c:v>
                </c:pt>
                <c:pt idx="4">
                  <c:v>C10H19N1O5 </c:v>
                </c:pt>
                <c:pt idx="5">
                  <c:v>C10H20O2   </c:v>
                </c:pt>
                <c:pt idx="6">
                  <c:v>C10H18N2O8 </c:v>
                </c:pt>
                <c:pt idx="7">
                  <c:v>C10H20O3   </c:v>
                </c:pt>
                <c:pt idx="8">
                  <c:v>C10H19N3O9 </c:v>
                </c:pt>
                <c:pt idx="9">
                  <c:v>C10H19N1O6 </c:v>
                </c:pt>
                <c:pt idx="10">
                  <c:v>C10H18N2O8 </c:v>
                </c:pt>
                <c:pt idx="11">
                  <c:v>C10H17N3O10</c:v>
                </c:pt>
                <c:pt idx="12">
                  <c:v>C7H14O2    </c:v>
                </c:pt>
                <c:pt idx="13">
                  <c:v>C10H18O4   </c:v>
                </c:pt>
                <c:pt idx="14">
                  <c:v>C10H17N1O5 </c:v>
                </c:pt>
                <c:pt idx="15">
                  <c:v>C10H17N1O4 </c:v>
                </c:pt>
                <c:pt idx="16">
                  <c:v>C10H18O3   </c:v>
                </c:pt>
                <c:pt idx="17">
                  <c:v>C10H19N3O10</c:v>
                </c:pt>
                <c:pt idx="18">
                  <c:v>C10H20N2O8 </c:v>
                </c:pt>
                <c:pt idx="19">
                  <c:v>C6H12O2    </c:v>
                </c:pt>
              </c:strCache>
            </c:strRef>
          </c:cat>
          <c:val>
            <c:numRef>
              <c:f>Figure!$F$6:$F$25</c:f>
              <c:numCache>
                <c:formatCode>0.00E+00</c:formatCode>
                <c:ptCount val="20"/>
                <c:pt idx="0">
                  <c:v>2537205192814</c:v>
                </c:pt>
                <c:pt idx="1">
                  <c:v>1270542700000</c:v>
                </c:pt>
                <c:pt idx="2">
                  <c:v>844254300000</c:v>
                </c:pt>
                <c:pt idx="3">
                  <c:v>799610481893</c:v>
                </c:pt>
                <c:pt idx="4">
                  <c:v>719443393511.27795</c:v>
                </c:pt>
                <c:pt idx="5">
                  <c:v>577616912800</c:v>
                </c:pt>
                <c:pt idx="6">
                  <c:v>100410197703.39999</c:v>
                </c:pt>
                <c:pt idx="7">
                  <c:v>72133670224</c:v>
                </c:pt>
                <c:pt idx="8">
                  <c:v>55755104784.328003</c:v>
                </c:pt>
                <c:pt idx="9">
                  <c:v>52448742725.522011</c:v>
                </c:pt>
                <c:pt idx="10">
                  <c:v>49257898300.217003</c:v>
                </c:pt>
                <c:pt idx="11">
                  <c:v>24976459800</c:v>
                </c:pt>
                <c:pt idx="12">
                  <c:v>23473305237.040001</c:v>
                </c:pt>
                <c:pt idx="13">
                  <c:v>22533317549.190002</c:v>
                </c:pt>
                <c:pt idx="14">
                  <c:v>20700368917.910004</c:v>
                </c:pt>
                <c:pt idx="15">
                  <c:v>16151400186.786699</c:v>
                </c:pt>
                <c:pt idx="16">
                  <c:v>14383003862.656017</c:v>
                </c:pt>
                <c:pt idx="17">
                  <c:v>13003506480</c:v>
                </c:pt>
                <c:pt idx="18">
                  <c:v>12969379689.936998</c:v>
                </c:pt>
                <c:pt idx="19">
                  <c:v>11106148540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Figure!$E$6:$E$25</c15:f>
                <c15:dlblRangeCache>
                  <c:ptCount val="20"/>
                  <c:pt idx="0">
                    <c:v>TNHE</c:v>
                  </c:pt>
                  <c:pt idx="1">
                    <c:v>NN</c:v>
                  </c:pt>
                  <c:pt idx="2">
                    <c:v>NCCE</c:v>
                  </c:pt>
                  <c:pt idx="3">
                    <c:v>NNH</c:v>
                  </c:pt>
                  <c:pt idx="4">
                    <c:v>NCH</c:v>
                  </c:pt>
                  <c:pt idx="5">
                    <c:v>THE</c:v>
                  </c:pt>
                  <c:pt idx="6">
                    <c:v>TNNHE</c:v>
                  </c:pt>
                  <c:pt idx="7">
                    <c:v>THHE</c:v>
                  </c:pt>
                  <c:pt idx="8">
                    <c:v>NNN</c:v>
                  </c:pt>
                  <c:pt idx="9">
                    <c:v>TNHHE</c:v>
                  </c:pt>
                  <c:pt idx="10">
                    <c:v>NNCH</c:v>
                  </c:pt>
                  <c:pt idx="11">
                    <c:v>TNNNE</c:v>
                  </c:pt>
                  <c:pt idx="12">
                    <c:v>THE</c:v>
                  </c:pt>
                  <c:pt idx="13">
                    <c:v>CCHE</c:v>
                  </c:pt>
                  <c:pt idx="14">
                    <c:v>TNUHE</c:v>
                  </c:pt>
                  <c:pt idx="15">
                    <c:v>TNUE</c:v>
                  </c:pt>
                  <c:pt idx="16">
                    <c:v>TCHE</c:v>
                  </c:pt>
                  <c:pt idx="17">
                    <c:v>NNNH</c:v>
                  </c:pt>
                  <c:pt idx="18">
                    <c:v>NNHH</c:v>
                  </c:pt>
                  <c:pt idx="19">
                    <c:v>THE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8-50A5-493F-9793-F849ECED2C9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69252015"/>
        <c:axId val="169256175"/>
      </c:barChart>
      <c:catAx>
        <c:axId val="16925201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smtClean="0"/>
                  <a:t>Molecular formula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7.1184324697106907E-2"/>
              <c:y val="0.3771570690321266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6175"/>
        <c:crosses val="autoZero"/>
        <c:auto val="1"/>
        <c:lblAlgn val="ctr"/>
        <c:lblOffset val="100"/>
        <c:tickLblSkip val="1"/>
        <c:noMultiLvlLbl val="0"/>
      </c:catAx>
      <c:valAx>
        <c:axId val="1692561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conc in aerosol, molec/cc_air</a:t>
                </a:r>
              </a:p>
            </c:rich>
          </c:tx>
          <c:layout>
            <c:manualLayout>
              <c:xMode val="edge"/>
              <c:yMode val="edge"/>
              <c:x val="0.37607349437776794"/>
              <c:y val="0.9333310226533988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E+00" sourceLinked="0"/>
        <c:majorTickMark val="none"/>
        <c:minorTickMark val="in"/>
        <c:tickLblPos val="nextTo"/>
        <c:spPr>
          <a:noFill/>
          <a:ln>
            <a:noFill/>
          </a:ln>
          <a:effectLst/>
        </c:spPr>
        <c:txPr>
          <a:bodyPr rot="54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52015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0.09662</cdr:x>
      <cdr:y>0.14889</cdr:y>
    </cdr:from>
    <cdr:to>
      <cdr:x>0.27697</cdr:x>
      <cdr:y>0.22705</cdr:y>
    </cdr:to>
    <cdr:sp macro="" textlink="">
      <cdr:nvSpPr>
        <cdr:cNvPr id="2" name="TextBox 7"/>
        <cdr:cNvSpPr txBox="1"/>
      </cdr:nvSpPr>
      <cdr:spPr>
        <a:xfrm xmlns:a="http://schemas.openxmlformats.org/drawingml/2006/main">
          <a:off x="762000" y="508000"/>
          <a:ext cx="1422400" cy="2667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gas</a:t>
          </a:r>
        </a:p>
      </cdr:txBody>
    </cdr:sp>
  </cdr:relSizeAnchor>
  <cdr:relSizeAnchor xmlns:cdr="http://schemas.openxmlformats.org/drawingml/2006/chartDrawing">
    <cdr:from>
      <cdr:x>0.35427</cdr:x>
      <cdr:y>0.14516</cdr:y>
    </cdr:from>
    <cdr:to>
      <cdr:x>0.53462</cdr:x>
      <cdr:y>0.22333</cdr:y>
    </cdr:to>
    <cdr:sp macro="" textlink="">
      <cdr:nvSpPr>
        <cdr:cNvPr id="3" name="TextBox 7"/>
        <cdr:cNvSpPr txBox="1"/>
      </cdr:nvSpPr>
      <cdr:spPr>
        <a:xfrm xmlns:a="http://schemas.openxmlformats.org/drawingml/2006/main">
          <a:off x="2794000" y="495300"/>
          <a:ext cx="1422400" cy="2667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particle</a:t>
          </a:r>
        </a:p>
      </cdr:txBody>
    </cdr:sp>
  </cdr:relSizeAnchor>
  <cdr:relSizeAnchor xmlns:cdr="http://schemas.openxmlformats.org/drawingml/2006/chartDrawing">
    <cdr:from>
      <cdr:x>0.56683</cdr:x>
      <cdr:y>0.14144</cdr:y>
    </cdr:from>
    <cdr:to>
      <cdr:x>0.74718</cdr:x>
      <cdr:y>0.21961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4470400" y="482600"/>
          <a:ext cx="1422400" cy="2667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wall</a:t>
          </a:r>
        </a:p>
      </cdr:txBody>
    </cdr:sp>
  </cdr:relSizeAnchor>
  <cdr:relSizeAnchor xmlns:cdr="http://schemas.openxmlformats.org/drawingml/2006/chartDrawing">
    <cdr:from>
      <cdr:x>0.78905</cdr:x>
      <cdr:y>0.13772</cdr:y>
    </cdr:from>
    <cdr:to>
      <cdr:x>0.9694</cdr:x>
      <cdr:y>0.21589</cdr:y>
    </cdr:to>
    <cdr:sp macro="" textlink="">
      <cdr:nvSpPr>
        <cdr:cNvPr id="5" name="TextBox 7"/>
        <cdr:cNvSpPr txBox="1"/>
      </cdr:nvSpPr>
      <cdr:spPr>
        <a:xfrm xmlns:a="http://schemas.openxmlformats.org/drawingml/2006/main">
          <a:off x="6223000" y="469900"/>
          <a:ext cx="1422400" cy="2667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total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90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1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245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8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92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9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16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7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32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81455-17F8-4BEA-9017-CC272A159ADA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5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5" Type="http://schemas.openxmlformats.org/officeDocument/2006/relationships/image" Target="../media/image1.png"/><Relationship Id="rId4" Type="http://schemas.openxmlformats.org/officeDocument/2006/relationships/chart" Target="../charts/char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" y="6581001"/>
            <a:ext cx="4524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Mechanisms and simulations of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2022-04-06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&amp; 2022-03-09a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891517"/>
            <a:ext cx="38889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Decomp</a:t>
            </a:r>
            <a:r>
              <a:rPr lang="en-US" sz="1400" dirty="0" smtClean="0"/>
              <a:t> products limited to C≥5 to avoid double-counting molar yield. (C5+C5 = 2 molecules)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SOA yield points </a:t>
            </a:r>
            <a:r>
              <a:rPr lang="en-US" sz="1400" dirty="0"/>
              <a:t>are quoted at time of max </a:t>
            </a:r>
            <a:r>
              <a:rPr lang="en-US" sz="1400" dirty="0" smtClean="0"/>
              <a:t>SOA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“carbonyl” class contains one single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1-generation plot is for simulation with ONLY one generation of </a:t>
            </a:r>
            <a:r>
              <a:rPr lang="en-US" sz="1400" dirty="0" smtClean="0"/>
              <a:t>chemistry</a:t>
            </a:r>
            <a:endParaRPr lang="en-US" sz="14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2995479"/>
              </p:ext>
            </p:extLst>
          </p:nvPr>
        </p:nvGraphicFramePr>
        <p:xfrm>
          <a:off x="5731756" y="0"/>
          <a:ext cx="3162221" cy="3437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0868498"/>
              </p:ext>
            </p:extLst>
          </p:nvPr>
        </p:nvGraphicFramePr>
        <p:xfrm>
          <a:off x="5572124" y="3320074"/>
          <a:ext cx="3162222" cy="3437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0146998"/>
              </p:ext>
            </p:extLst>
          </p:nvPr>
        </p:nvGraphicFramePr>
        <p:xfrm>
          <a:off x="8893977" y="3320075"/>
          <a:ext cx="3162222" cy="3437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999" y="2739550"/>
            <a:ext cx="4404276" cy="36946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9147"/>
            <a:ext cx="179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Figure 1: Nitrates</a:t>
            </a: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3163294"/>
              </p:ext>
            </p:extLst>
          </p:nvPr>
        </p:nvGraphicFramePr>
        <p:xfrm>
          <a:off x="8893976" y="25117"/>
          <a:ext cx="3298023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888942" y="428479"/>
            <a:ext cx="1683182" cy="286232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Symbols =&gt; show yields for 2+ generation calculation in all cases.</a:t>
            </a:r>
          </a:p>
          <a:p>
            <a:pPr algn="ctr"/>
            <a:r>
              <a:rPr lang="en-US" dirty="0" smtClean="0"/>
              <a:t>Bars show product paths for calculation named in 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636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" y="6581001"/>
            <a:ext cx="4524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Mechanisms and simulations of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2022-04-06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&amp; 2022-03-09a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2641" y="588681"/>
            <a:ext cx="40789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Decomp</a:t>
            </a:r>
            <a:r>
              <a:rPr lang="en-US" sz="1400" dirty="0" smtClean="0"/>
              <a:t> products limited to C≥5 to avoid double-counting molar yield. (C5+C5 = 2 molecules)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SOA yield points </a:t>
            </a:r>
            <a:r>
              <a:rPr lang="en-US" sz="1400" dirty="0"/>
              <a:t>are quoted at time of max </a:t>
            </a:r>
            <a:r>
              <a:rPr lang="en-US" sz="1400" dirty="0" smtClean="0"/>
              <a:t>SOA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“carbonyl” class contains one single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1-generation plot is for simulation with ONLY one generation of </a:t>
            </a:r>
            <a:r>
              <a:rPr lang="en-US" sz="1400" dirty="0" smtClean="0"/>
              <a:t>chemistry</a:t>
            </a:r>
            <a:endParaRPr lang="en-US" sz="14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2500027"/>
              </p:ext>
            </p:extLst>
          </p:nvPr>
        </p:nvGraphicFramePr>
        <p:xfrm>
          <a:off x="5731756" y="0"/>
          <a:ext cx="3162221" cy="3437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6852912"/>
              </p:ext>
            </p:extLst>
          </p:nvPr>
        </p:nvGraphicFramePr>
        <p:xfrm>
          <a:off x="5572123" y="3320074"/>
          <a:ext cx="3321851" cy="3437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8791764"/>
              </p:ext>
            </p:extLst>
          </p:nvPr>
        </p:nvGraphicFramePr>
        <p:xfrm>
          <a:off x="8893977" y="3320075"/>
          <a:ext cx="3162222" cy="3437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999" y="2739550"/>
            <a:ext cx="4404276" cy="36946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9147"/>
            <a:ext cx="179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Figure 1: Nitrates</a:t>
            </a: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719889"/>
              </p:ext>
            </p:extLst>
          </p:nvPr>
        </p:nvGraphicFramePr>
        <p:xfrm>
          <a:off x="8893976" y="25117"/>
          <a:ext cx="3298023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880050" y="1818594"/>
            <a:ext cx="1800659" cy="14773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Symbols and bars refer to calculation named in header in every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56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8307" y="175364"/>
            <a:ext cx="2617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34178" y="2158917"/>
            <a:ext cx="44331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Colors show species type excluding original nitrate group: </a:t>
            </a:r>
          </a:p>
          <a:p>
            <a:r>
              <a:rPr lang="en-US" dirty="0" smtClean="0"/>
              <a:t>N, </a:t>
            </a:r>
            <a:r>
              <a:rPr lang="en-US" dirty="0"/>
              <a:t>Blue, </a:t>
            </a:r>
            <a:r>
              <a:rPr lang="en-US" dirty="0" smtClean="0"/>
              <a:t>nitrate </a:t>
            </a:r>
            <a:r>
              <a:rPr lang="en-US" dirty="0"/>
              <a:t>(“</a:t>
            </a:r>
            <a:r>
              <a:rPr lang="en-US" dirty="0" smtClean="0"/>
              <a:t>N” </a:t>
            </a:r>
            <a:r>
              <a:rPr lang="en-US" dirty="0"/>
              <a:t>in GECKO convention</a:t>
            </a:r>
            <a:r>
              <a:rPr lang="en-US" dirty="0" smtClean="0"/>
              <a:t>);</a:t>
            </a:r>
          </a:p>
          <a:p>
            <a:r>
              <a:rPr lang="en-US" dirty="0" smtClean="0"/>
              <a:t>H, Yellow</a:t>
            </a:r>
            <a:r>
              <a:rPr lang="en-US" dirty="0"/>
              <a:t>,</a:t>
            </a:r>
            <a:r>
              <a:rPr lang="en-US" dirty="0" smtClean="0"/>
              <a:t> hydroxy (“O”); </a:t>
            </a:r>
          </a:p>
          <a:p>
            <a:r>
              <a:rPr lang="en-US" dirty="0" smtClean="0"/>
              <a:t>C, Orange, carbonyl (“D” or “K”); </a:t>
            </a:r>
          </a:p>
          <a:p>
            <a:r>
              <a:rPr lang="en-US" dirty="0" smtClean="0"/>
              <a:t>U, Green, unsaturated (“U”);</a:t>
            </a:r>
          </a:p>
          <a:p>
            <a:r>
              <a:rPr lang="en-US" dirty="0" smtClean="0"/>
              <a:t>TE, Black outline, cyclic ether (“TE”)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4684837"/>
              </p:ext>
            </p:extLst>
          </p:nvPr>
        </p:nvGraphicFramePr>
        <p:xfrm>
          <a:off x="222602" y="694782"/>
          <a:ext cx="6739672" cy="5914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906005" y="6581001"/>
            <a:ext cx="3285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Mechanisms and simulations of 2022-03-09 a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73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06005" y="6581001"/>
            <a:ext cx="3285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Mechanisms and simulations of 2022-03-09 a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8306" y="175364"/>
            <a:ext cx="5390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3: Products </a:t>
            </a:r>
            <a:r>
              <a:rPr lang="en-US" dirty="0"/>
              <a:t>@ time of peak aerosol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9573776"/>
              </p:ext>
            </p:extLst>
          </p:nvPr>
        </p:nvGraphicFramePr>
        <p:xfrm>
          <a:off x="2152650" y="1723003"/>
          <a:ext cx="7886700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6658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62858</TotalTime>
  <Words>330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NCAR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Lee-Taylor</dc:creator>
  <cp:lastModifiedBy>Julia Lee-Taylor</cp:lastModifiedBy>
  <cp:revision>320</cp:revision>
  <dcterms:created xsi:type="dcterms:W3CDTF">2020-11-03T21:51:34Z</dcterms:created>
  <dcterms:modified xsi:type="dcterms:W3CDTF">2022-07-18T19:57:23Z</dcterms:modified>
</cp:coreProperties>
</file>