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08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5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4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95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7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56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2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7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5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4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E27D9-E133-AC49-AA54-70D20D1437F4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98937-CFB7-BE4D-8C9A-7C66EC4C8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7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015" r="10487" b="1714"/>
          <a:stretch/>
        </p:blipFill>
        <p:spPr>
          <a:xfrm>
            <a:off x="0" y="1244285"/>
            <a:ext cx="8185019" cy="48103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2776" y="525935"/>
            <a:ext cx="34371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Presto et al. 2005 (made by Alma!)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Caltech chamber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Carter’s chamber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60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NCAR NESL ACD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Alma Hodzic</dc:creator>
  <cp:lastModifiedBy>Alma Hodzic</cp:lastModifiedBy>
  <cp:revision>1</cp:revision>
  <dcterms:created xsi:type="dcterms:W3CDTF">2014-05-22T15:39:30Z</dcterms:created>
  <dcterms:modified xsi:type="dcterms:W3CDTF">2014-05-22T15:41:53Z</dcterms:modified>
</cp:coreProperties>
</file>