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734" r:id="rId6"/>
  </p:sldMasterIdLst>
  <p:notesMasterIdLst>
    <p:notesMasterId r:id="rId30"/>
  </p:notesMasterIdLst>
  <p:handoutMasterIdLst>
    <p:handoutMasterId r:id="rId31"/>
  </p:handoutMasterIdLst>
  <p:sldIdLst>
    <p:sldId id="256" r:id="rId7"/>
    <p:sldId id="294" r:id="rId8"/>
    <p:sldId id="276" r:id="rId9"/>
    <p:sldId id="286" r:id="rId10"/>
    <p:sldId id="293" r:id="rId11"/>
    <p:sldId id="2090649509" r:id="rId12"/>
    <p:sldId id="2090649507" r:id="rId13"/>
    <p:sldId id="2090649502" r:id="rId14"/>
    <p:sldId id="2090649493" r:id="rId15"/>
    <p:sldId id="2090649505" r:id="rId16"/>
    <p:sldId id="685" r:id="rId17"/>
    <p:sldId id="689" r:id="rId18"/>
    <p:sldId id="2090649498" r:id="rId19"/>
    <p:sldId id="2090649513" r:id="rId20"/>
    <p:sldId id="690" r:id="rId21"/>
    <p:sldId id="2090649511" r:id="rId22"/>
    <p:sldId id="2090649510" r:id="rId23"/>
    <p:sldId id="272" r:id="rId24"/>
    <p:sldId id="2090649512" r:id="rId25"/>
    <p:sldId id="401" r:id="rId26"/>
    <p:sldId id="403" r:id="rId27"/>
    <p:sldId id="404" r:id="rId28"/>
    <p:sldId id="400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anklin Gothic Book" panose="020B0503020102020204" pitchFamily="34" charset="0"/>
      <p:regular r:id="rId36"/>
      <p:italic r:id="rId37"/>
    </p:embeddedFont>
    <p:embeddedFont>
      <p:font typeface="Franklin Gothic Heavy" panose="020B0903020102020204" pitchFamily="34" charset="0"/>
      <p:regular r:id="rId38"/>
      <p:italic r:id="rId39"/>
    </p:embeddedFont>
    <p:embeddedFont>
      <p:font typeface="Franklin Gothic Medium" panose="020B0603020102020204" pitchFamily="34" charset="0"/>
      <p:regular r:id="rId40"/>
      <p:italic r:id="rId41"/>
    </p:embeddedFont>
    <p:embeddedFont>
      <p:font typeface="FS Me Pro" panose="02000506040000020004" pitchFamily="50" charset="0"/>
      <p:regular r:id="rId42"/>
      <p:bold r:id="rId43"/>
    </p:embeddedFont>
    <p:embeddedFont>
      <p:font typeface="PP Object Sans Heavy" panose="00000900000000000000" pitchFamily="50" charset="0"/>
      <p:bold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kker, E. (Evert) van den" initials="Ad" lastIdx="1" clrIdx="6">
    <p:extLst>
      <p:ext uri="{19B8F6BF-5375-455C-9EA6-DF929625EA0E}">
        <p15:presenceInfo xmlns:p15="http://schemas.microsoft.com/office/powerpoint/2012/main" userId="S::evert.vandenakker_tno.nl#ext#@imecinternational.onmicrosoft.com::316d77e0-c041-4cbe-af7a-c37eb8a193ab" providerId="AD"/>
      </p:ext>
    </p:extLst>
  </p:cmAuthor>
  <p:cmAuthor id="1" name="Jelle de Korte" initials="JdK" lastIdx="1" clrIdx="0">
    <p:extLst>
      <p:ext uri="{19B8F6BF-5375-455C-9EA6-DF929625EA0E}">
        <p15:presenceInfo xmlns:p15="http://schemas.microsoft.com/office/powerpoint/2012/main" userId="Jelle de Korte" providerId="None"/>
      </p:ext>
    </p:extLst>
  </p:cmAuthor>
  <p:cmAuthor id="2" name="Martyna Dziarnowska" initials="MD" lastIdx="16" clrIdx="1">
    <p:extLst>
      <p:ext uri="{19B8F6BF-5375-455C-9EA6-DF929625EA0E}">
        <p15:presenceInfo xmlns:p15="http://schemas.microsoft.com/office/powerpoint/2012/main" userId="S::martyna@pptsolutions.nl::86dfe841-816e-4f6c-a274-8b345ffb85d3" providerId="AD"/>
      </p:ext>
    </p:extLst>
  </p:cmAuthor>
  <p:cmAuthor id="3" name="Sera de Vries" initials="SdV" lastIdx="1" clrIdx="2">
    <p:extLst>
      <p:ext uri="{19B8F6BF-5375-455C-9EA6-DF929625EA0E}">
        <p15:presenceInfo xmlns:p15="http://schemas.microsoft.com/office/powerpoint/2012/main" userId="S::sera@pptsolutions.nl::3303f409-83b3-4a68-9145-6c8f86f24839" providerId="AD"/>
      </p:ext>
    </p:extLst>
  </p:cmAuthor>
  <p:cmAuthor id="4" name="Jiska de Ridder" initials="JdR" lastIdx="7" clrIdx="3">
    <p:extLst>
      <p:ext uri="{19B8F6BF-5375-455C-9EA6-DF929625EA0E}">
        <p15:presenceInfo xmlns:p15="http://schemas.microsoft.com/office/powerpoint/2012/main" userId="S::Jiska@pptsolutions.nl::192712f2-a7f1-44ba-8ec8-25df3178e6f1" providerId="AD"/>
      </p:ext>
    </p:extLst>
  </p:cmAuthor>
  <p:cmAuthor id="5" name="Poots, J. (Jeroen)" initials="PJ(" lastIdx="18" clrIdx="4">
    <p:extLst>
      <p:ext uri="{19B8F6BF-5375-455C-9EA6-DF929625EA0E}">
        <p15:presenceInfo xmlns:p15="http://schemas.microsoft.com/office/powerpoint/2012/main" userId="S::jeroen.poots@tno.nl::89bca92d-4945-4aba-b321-a958240e9b4f" providerId="AD"/>
      </p:ext>
    </p:extLst>
  </p:cmAuthor>
  <p:cmAuthor id="6" name="Vonk, Jan1" initials="VJ" lastIdx="1" clrIdx="5">
    <p:extLst>
      <p:ext uri="{19B8F6BF-5375-455C-9EA6-DF929625EA0E}">
        <p15:presenceInfo xmlns:p15="http://schemas.microsoft.com/office/powerpoint/2012/main" userId="S::jan.vonk_wur.nl#ext#@imecinternational.onmicrosoft.com::612cdcda-2280-4ba5-8da2-e74d372368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A2D1"/>
    <a:srgbClr val="FFFFFF"/>
    <a:srgbClr val="00030A"/>
    <a:srgbClr val="FFFFCC"/>
    <a:srgbClr val="262626"/>
    <a:srgbClr val="C9E8ED"/>
    <a:srgbClr val="66BECC"/>
    <a:srgbClr val="2EA339"/>
    <a:srgbClr val="F89A5A"/>
    <a:srgbClr val="FBA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8D963-D6A0-477B-9685-F7E9F624AC97}" v="1013" dt="2023-06-15T07:46:21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77908" autoAdjust="0"/>
  </p:normalViewPr>
  <p:slideViewPr>
    <p:cSldViewPr snapToGrid="0">
      <p:cViewPr varScale="1">
        <p:scale>
          <a:sx n="112" d="100"/>
          <a:sy n="112" d="100"/>
        </p:scale>
        <p:origin x="864" y="-43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24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4.xml"/><Relationship Id="rId41" Type="http://schemas.openxmlformats.org/officeDocument/2006/relationships/font" Target="fonts/font10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mers, E. (Enrico)" userId="9822fd67-a13b-4ccf-a335-16f3b6fb114a" providerId="ADAL" clId="{01F8D963-D6A0-477B-9685-F7E9F624AC97}"/>
    <pc:docChg chg="undo redo custSel addSld delSld modSld sldOrd">
      <pc:chgData name="Dammers, E. (Enrico)" userId="9822fd67-a13b-4ccf-a335-16f3b6fb114a" providerId="ADAL" clId="{01F8D963-D6A0-477B-9685-F7E9F624AC97}" dt="2023-06-15T07:46:21.881" v="1399" actId="57"/>
      <pc:docMkLst>
        <pc:docMk/>
      </pc:docMkLst>
      <pc:sldChg chg="addSp delSp modSp mod addAnim delAnim modAnim">
        <pc:chgData name="Dammers, E. (Enrico)" userId="9822fd67-a13b-4ccf-a335-16f3b6fb114a" providerId="ADAL" clId="{01F8D963-D6A0-477B-9685-F7E9F624AC97}" dt="2023-06-14T16:20:44.225" v="568" actId="1076"/>
        <pc:sldMkLst>
          <pc:docMk/>
          <pc:sldMk cId="3222814624" sldId="256"/>
        </pc:sldMkLst>
        <pc:spChg chg="mod">
          <ac:chgData name="Dammers, E. (Enrico)" userId="9822fd67-a13b-4ccf-a335-16f3b6fb114a" providerId="ADAL" clId="{01F8D963-D6A0-477B-9685-F7E9F624AC97}" dt="2023-06-14T16:19:21.620" v="546"/>
          <ac:spMkLst>
            <pc:docMk/>
            <pc:sldMk cId="3222814624" sldId="256"/>
            <ac:spMk id="2" creationId="{63CB6318-E3AF-4CF9-9CE6-A8FCF7CB22D6}"/>
          </ac:spMkLst>
        </pc:spChg>
        <pc:spChg chg="add del">
          <ac:chgData name="Dammers, E. (Enrico)" userId="9822fd67-a13b-4ccf-a335-16f3b6fb114a" providerId="ADAL" clId="{01F8D963-D6A0-477B-9685-F7E9F624AC97}" dt="2023-06-14T16:19:26.648" v="548" actId="22"/>
          <ac:spMkLst>
            <pc:docMk/>
            <pc:sldMk cId="3222814624" sldId="256"/>
            <ac:spMk id="4" creationId="{D7CC964B-C0CE-655B-3E9C-09CE2911370D}"/>
          </ac:spMkLst>
        </pc:spChg>
        <pc:spChg chg="add mod">
          <ac:chgData name="Dammers, E. (Enrico)" userId="9822fd67-a13b-4ccf-a335-16f3b6fb114a" providerId="ADAL" clId="{01F8D963-D6A0-477B-9685-F7E9F624AC97}" dt="2023-06-14T16:20:44.225" v="568" actId="1076"/>
          <ac:spMkLst>
            <pc:docMk/>
            <pc:sldMk cId="3222814624" sldId="256"/>
            <ac:spMk id="5" creationId="{A42CC0B7-0D34-6963-CC03-BD60D34D2ED1}"/>
          </ac:spMkLst>
        </pc:spChg>
        <pc:spChg chg="add mod">
          <ac:chgData name="Dammers, E. (Enrico)" userId="9822fd67-a13b-4ccf-a335-16f3b6fb114a" providerId="ADAL" clId="{01F8D963-D6A0-477B-9685-F7E9F624AC97}" dt="2023-06-14T16:20:15.598" v="561" actId="400"/>
          <ac:spMkLst>
            <pc:docMk/>
            <pc:sldMk cId="3222814624" sldId="256"/>
            <ac:spMk id="7" creationId="{F95CF2C1-1052-5629-AC43-33591B004D83}"/>
          </ac:spMkLst>
        </pc:spChg>
        <pc:spChg chg="mod">
          <ac:chgData name="Dammers, E. (Enrico)" userId="9822fd67-a13b-4ccf-a335-16f3b6fb114a" providerId="ADAL" clId="{01F8D963-D6A0-477B-9685-F7E9F624AC97}" dt="2023-06-14T16:19:59.191" v="557" actId="20577"/>
          <ac:spMkLst>
            <pc:docMk/>
            <pc:sldMk cId="3222814624" sldId="256"/>
            <ac:spMk id="18" creationId="{976C5212-975A-40FF-9FD4-BD7DC388623B}"/>
          </ac:spMkLst>
        </pc:spChg>
      </pc:sldChg>
      <pc:sldChg chg="addSp delSp modSp mod">
        <pc:chgData name="Dammers, E. (Enrico)" userId="9822fd67-a13b-4ccf-a335-16f3b6fb114a" providerId="ADAL" clId="{01F8D963-D6A0-477B-9685-F7E9F624AC97}" dt="2023-06-14T16:25:26.522" v="583" actId="20577"/>
        <pc:sldMkLst>
          <pc:docMk/>
          <pc:sldMk cId="3844878828" sldId="272"/>
        </pc:sldMkLst>
        <pc:spChg chg="mod">
          <ac:chgData name="Dammers, E. (Enrico)" userId="9822fd67-a13b-4ccf-a335-16f3b6fb114a" providerId="ADAL" clId="{01F8D963-D6A0-477B-9685-F7E9F624AC97}" dt="2023-06-14T16:07:56.537" v="429" actId="1076"/>
          <ac:spMkLst>
            <pc:docMk/>
            <pc:sldMk cId="3844878828" sldId="272"/>
            <ac:spMk id="11" creationId="{E9C52971-3004-CF2E-9306-E6B13C2EE3AC}"/>
          </ac:spMkLst>
        </pc:spChg>
        <pc:spChg chg="mod">
          <ac:chgData name="Dammers, E. (Enrico)" userId="9822fd67-a13b-4ccf-a335-16f3b6fb114a" providerId="ADAL" clId="{01F8D963-D6A0-477B-9685-F7E9F624AC97}" dt="2023-06-14T16:07:53.748" v="428" actId="1076"/>
          <ac:spMkLst>
            <pc:docMk/>
            <pc:sldMk cId="3844878828" sldId="272"/>
            <ac:spMk id="12" creationId="{994F92D3-4390-7F6B-6A8C-39050B189911}"/>
          </ac:spMkLst>
        </pc:spChg>
        <pc:spChg chg="mod">
          <ac:chgData name="Dammers, E. (Enrico)" userId="9822fd67-a13b-4ccf-a335-16f3b6fb114a" providerId="ADAL" clId="{01F8D963-D6A0-477B-9685-F7E9F624AC97}" dt="2023-06-14T16:25:26.522" v="583" actId="20577"/>
          <ac:spMkLst>
            <pc:docMk/>
            <pc:sldMk cId="3844878828" sldId="272"/>
            <ac:spMk id="13" creationId="{5C152171-DEB5-D413-06A1-DC4A9E723B7D}"/>
          </ac:spMkLst>
        </pc:spChg>
        <pc:picChg chg="del">
          <ac:chgData name="Dammers, E. (Enrico)" userId="9822fd67-a13b-4ccf-a335-16f3b6fb114a" providerId="ADAL" clId="{01F8D963-D6A0-477B-9685-F7E9F624AC97}" dt="2023-06-14T16:07:31.992" v="425" actId="478"/>
          <ac:picMkLst>
            <pc:docMk/>
            <pc:sldMk cId="3844878828" sldId="272"/>
            <ac:picMk id="6" creationId="{24F4D85D-46EB-6FF5-DAFB-1DF8585ABE3F}"/>
          </ac:picMkLst>
        </pc:picChg>
        <pc:picChg chg="mod">
          <ac:chgData name="Dammers, E. (Enrico)" userId="9822fd67-a13b-4ccf-a335-16f3b6fb114a" providerId="ADAL" clId="{01F8D963-D6A0-477B-9685-F7E9F624AC97}" dt="2023-06-14T16:07:53.748" v="428" actId="1076"/>
          <ac:picMkLst>
            <pc:docMk/>
            <pc:sldMk cId="3844878828" sldId="272"/>
            <ac:picMk id="10" creationId="{07DB6D49-CE74-835A-5F85-ACA6C7DC6164}"/>
          </ac:picMkLst>
        </pc:picChg>
        <pc:picChg chg="add mod">
          <ac:chgData name="Dammers, E. (Enrico)" userId="9822fd67-a13b-4ccf-a335-16f3b6fb114a" providerId="ADAL" clId="{01F8D963-D6A0-477B-9685-F7E9F624AC97}" dt="2023-06-14T16:08:17.406" v="433" actId="14100"/>
          <ac:picMkLst>
            <pc:docMk/>
            <pc:sldMk cId="3844878828" sldId="272"/>
            <ac:picMk id="14" creationId="{C5B6A5E7-7C17-A447-BB43-478EA9BBDF69}"/>
          </ac:picMkLst>
        </pc:picChg>
      </pc:sldChg>
      <pc:sldChg chg="add del">
        <pc:chgData name="Dammers, E. (Enrico)" userId="9822fd67-a13b-4ccf-a335-16f3b6fb114a" providerId="ADAL" clId="{01F8D963-D6A0-477B-9685-F7E9F624AC97}" dt="2023-06-14T15:23:19.072" v="145" actId="2696"/>
        <pc:sldMkLst>
          <pc:docMk/>
          <pc:sldMk cId="3137912868" sldId="275"/>
        </pc:sldMkLst>
      </pc:sldChg>
      <pc:sldChg chg="addSp delSp modSp add del mod ord delAnim modAnim">
        <pc:chgData name="Dammers, E. (Enrico)" userId="9822fd67-a13b-4ccf-a335-16f3b6fb114a" providerId="ADAL" clId="{01F8D963-D6A0-477B-9685-F7E9F624AC97}" dt="2023-06-14T15:26:15.514" v="182" actId="47"/>
        <pc:sldMkLst>
          <pc:docMk/>
          <pc:sldMk cId="3511801507" sldId="275"/>
        </pc:sldMkLst>
        <pc:spChg chg="add del mod">
          <ac:chgData name="Dammers, E. (Enrico)" userId="9822fd67-a13b-4ccf-a335-16f3b6fb114a" providerId="ADAL" clId="{01F8D963-D6A0-477B-9685-F7E9F624AC97}" dt="2023-06-14T15:24:05.928" v="154"/>
          <ac:spMkLst>
            <pc:docMk/>
            <pc:sldMk cId="3511801507" sldId="275"/>
            <ac:spMk id="2" creationId="{404B8775-E278-47DF-39F0-677DEC95E566}"/>
          </ac:spMkLst>
        </pc:spChg>
        <pc:spChg chg="add del mod">
          <ac:chgData name="Dammers, E. (Enrico)" userId="9822fd67-a13b-4ccf-a335-16f3b6fb114a" providerId="ADAL" clId="{01F8D963-D6A0-477B-9685-F7E9F624AC97}" dt="2023-06-14T15:24:05.928" v="154"/>
          <ac:spMkLst>
            <pc:docMk/>
            <pc:sldMk cId="3511801507" sldId="275"/>
            <ac:spMk id="4" creationId="{EBFA1EBE-DA26-FA87-05EA-514E58C2D0B1}"/>
          </ac:spMkLst>
        </pc:spChg>
        <pc:picChg chg="add del mod">
          <ac:chgData name="Dammers, E. (Enrico)" userId="9822fd67-a13b-4ccf-a335-16f3b6fb114a" providerId="ADAL" clId="{01F8D963-D6A0-477B-9685-F7E9F624AC97}" dt="2023-06-14T15:24:05.928" v="154"/>
          <ac:picMkLst>
            <pc:docMk/>
            <pc:sldMk cId="3511801507" sldId="275"/>
            <ac:picMk id="5" creationId="{64FFAEAF-7883-1000-3F94-FAADA8310505}"/>
          </ac:picMkLst>
        </pc:picChg>
        <pc:picChg chg="add del mod">
          <ac:chgData name="Dammers, E. (Enrico)" userId="9822fd67-a13b-4ccf-a335-16f3b6fb114a" providerId="ADAL" clId="{01F8D963-D6A0-477B-9685-F7E9F624AC97}" dt="2023-06-14T15:25:38.803" v="164" actId="21"/>
          <ac:picMkLst>
            <pc:docMk/>
            <pc:sldMk cId="3511801507" sldId="275"/>
            <ac:picMk id="7" creationId="{6501E88B-2D19-022A-20B0-8241A57D01DA}"/>
          </ac:picMkLst>
        </pc:picChg>
        <pc:picChg chg="del">
          <ac:chgData name="Dammers, E. (Enrico)" userId="9822fd67-a13b-4ccf-a335-16f3b6fb114a" providerId="ADAL" clId="{01F8D963-D6A0-477B-9685-F7E9F624AC97}" dt="2023-06-14T15:26:12.298" v="181" actId="21"/>
          <ac:picMkLst>
            <pc:docMk/>
            <pc:sldMk cId="3511801507" sldId="275"/>
            <ac:picMk id="21" creationId="{F7866ACA-C741-4411-AC85-0C95DC67FA6F}"/>
          </ac:picMkLst>
        </pc:picChg>
      </pc:sldChg>
      <pc:sldChg chg="add ord">
        <pc:chgData name="Dammers, E. (Enrico)" userId="9822fd67-a13b-4ccf-a335-16f3b6fb114a" providerId="ADAL" clId="{01F8D963-D6A0-477B-9685-F7E9F624AC97}" dt="2023-06-14T15:36:58.153" v="261"/>
        <pc:sldMkLst>
          <pc:docMk/>
          <pc:sldMk cId="2071953760" sldId="276"/>
        </pc:sldMkLst>
      </pc:sldChg>
      <pc:sldChg chg="add del">
        <pc:chgData name="Dammers, E. (Enrico)" userId="9822fd67-a13b-4ccf-a335-16f3b6fb114a" providerId="ADAL" clId="{01F8D963-D6A0-477B-9685-F7E9F624AC97}" dt="2023-06-14T15:18:22.681" v="69" actId="2696"/>
        <pc:sldMkLst>
          <pc:docMk/>
          <pc:sldMk cId="3581466237" sldId="276"/>
        </pc:sldMkLst>
      </pc:sldChg>
      <pc:sldChg chg="add del">
        <pc:chgData name="Dammers, E. (Enrico)" userId="9822fd67-a13b-4ccf-a335-16f3b6fb114a" providerId="ADAL" clId="{01F8D963-D6A0-477B-9685-F7E9F624AC97}" dt="2023-06-14T15:18:22.681" v="69" actId="2696"/>
        <pc:sldMkLst>
          <pc:docMk/>
          <pc:sldMk cId="189433157" sldId="286"/>
        </pc:sldMkLst>
      </pc:sldChg>
      <pc:sldChg chg="add ord">
        <pc:chgData name="Dammers, E. (Enrico)" userId="9822fd67-a13b-4ccf-a335-16f3b6fb114a" providerId="ADAL" clId="{01F8D963-D6A0-477B-9685-F7E9F624AC97}" dt="2023-06-14T15:37:03.858" v="263"/>
        <pc:sldMkLst>
          <pc:docMk/>
          <pc:sldMk cId="1137742308" sldId="286"/>
        </pc:sldMkLst>
      </pc:sldChg>
      <pc:sldChg chg="add del">
        <pc:chgData name="Dammers, E. (Enrico)" userId="9822fd67-a13b-4ccf-a335-16f3b6fb114a" providerId="ADAL" clId="{01F8D963-D6A0-477B-9685-F7E9F624AC97}" dt="2023-06-14T16:07:44.393" v="427" actId="47"/>
        <pc:sldMkLst>
          <pc:docMk/>
          <pc:sldMk cId="984568508" sldId="288"/>
        </pc:sldMkLst>
      </pc:sldChg>
      <pc:sldChg chg="add del">
        <pc:chgData name="Dammers, E. (Enrico)" userId="9822fd67-a13b-4ccf-a335-16f3b6fb114a" providerId="ADAL" clId="{01F8D963-D6A0-477B-9685-F7E9F624AC97}" dt="2023-06-14T15:23:19.072" v="145" actId="2696"/>
        <pc:sldMkLst>
          <pc:docMk/>
          <pc:sldMk cId="1211044328" sldId="290"/>
        </pc:sldMkLst>
      </pc:sldChg>
      <pc:sldChg chg="add del">
        <pc:chgData name="Dammers, E. (Enrico)" userId="9822fd67-a13b-4ccf-a335-16f3b6fb114a" providerId="ADAL" clId="{01F8D963-D6A0-477B-9685-F7E9F624AC97}" dt="2023-06-14T15:37:24.046" v="264" actId="47"/>
        <pc:sldMkLst>
          <pc:docMk/>
          <pc:sldMk cId="2895221718" sldId="290"/>
        </pc:sldMkLst>
      </pc:sldChg>
      <pc:sldChg chg="add del">
        <pc:chgData name="Dammers, E. (Enrico)" userId="9822fd67-a13b-4ccf-a335-16f3b6fb114a" providerId="ADAL" clId="{01F8D963-D6A0-477B-9685-F7E9F624AC97}" dt="2023-06-14T15:27:01.400" v="194" actId="47"/>
        <pc:sldMkLst>
          <pc:docMk/>
          <pc:sldMk cId="2513720936" sldId="291"/>
        </pc:sldMkLst>
      </pc:sldChg>
      <pc:sldChg chg="add del">
        <pc:chgData name="Dammers, E. (Enrico)" userId="9822fd67-a13b-4ccf-a335-16f3b6fb114a" providerId="ADAL" clId="{01F8D963-D6A0-477B-9685-F7E9F624AC97}" dt="2023-06-14T15:23:19.072" v="145" actId="2696"/>
        <pc:sldMkLst>
          <pc:docMk/>
          <pc:sldMk cId="2820601795" sldId="291"/>
        </pc:sldMkLst>
      </pc:sldChg>
      <pc:sldChg chg="addSp delSp modSp add del mod ord modAnim">
        <pc:chgData name="Dammers, E. (Enrico)" userId="9822fd67-a13b-4ccf-a335-16f3b6fb114a" providerId="ADAL" clId="{01F8D963-D6A0-477B-9685-F7E9F624AC97}" dt="2023-06-14T16:21:47.681" v="570"/>
        <pc:sldMkLst>
          <pc:docMk/>
          <pc:sldMk cId="3497988686" sldId="293"/>
        </pc:sldMkLst>
        <pc:spChg chg="mod">
          <ac:chgData name="Dammers, E. (Enrico)" userId="9822fd67-a13b-4ccf-a335-16f3b6fb114a" providerId="ADAL" clId="{01F8D963-D6A0-477B-9685-F7E9F624AC97}" dt="2023-06-14T15:26:00.254" v="180" actId="20577"/>
          <ac:spMkLst>
            <pc:docMk/>
            <pc:sldMk cId="3497988686" sldId="293"/>
            <ac:spMk id="7" creationId="{254F9793-611E-437F-8A99-2B86BDEC879D}"/>
          </ac:spMkLst>
        </pc:spChg>
        <pc:picChg chg="add mod">
          <ac:chgData name="Dammers, E. (Enrico)" userId="9822fd67-a13b-4ccf-a335-16f3b6fb114a" providerId="ADAL" clId="{01F8D963-D6A0-477B-9685-F7E9F624AC97}" dt="2023-06-14T15:25:50.824" v="170" actId="1076"/>
          <ac:picMkLst>
            <pc:docMk/>
            <pc:sldMk cId="3497988686" sldId="293"/>
            <ac:picMk id="2" creationId="{F57FA003-46D2-9A17-023A-6B58B309EB9F}"/>
          </ac:picMkLst>
        </pc:picChg>
        <pc:picChg chg="del mod modCrop">
          <ac:chgData name="Dammers, E. (Enrico)" userId="9822fd67-a13b-4ccf-a335-16f3b6fb114a" providerId="ADAL" clId="{01F8D963-D6A0-477B-9685-F7E9F624AC97}" dt="2023-06-14T15:26:32.101" v="184" actId="478"/>
          <ac:picMkLst>
            <pc:docMk/>
            <pc:sldMk cId="3497988686" sldId="293"/>
            <ac:picMk id="10" creationId="{8566448E-29DC-4E26-AEF5-CC85467E1107}"/>
          </ac:picMkLst>
        </pc:picChg>
        <pc:picChg chg="mod modCrop">
          <ac:chgData name="Dammers, E. (Enrico)" userId="9822fd67-a13b-4ccf-a335-16f3b6fb114a" providerId="ADAL" clId="{01F8D963-D6A0-477B-9685-F7E9F624AC97}" dt="2023-06-14T15:25:29.144" v="162" actId="732"/>
          <ac:picMkLst>
            <pc:docMk/>
            <pc:sldMk cId="3497988686" sldId="293"/>
            <ac:picMk id="11" creationId="{50937A1E-D360-41EF-9A8E-B7E15176DCB5}"/>
          </ac:picMkLst>
        </pc:picChg>
        <pc:picChg chg="add mod">
          <ac:chgData name="Dammers, E. (Enrico)" userId="9822fd67-a13b-4ccf-a335-16f3b6fb114a" providerId="ADAL" clId="{01F8D963-D6A0-477B-9685-F7E9F624AC97}" dt="2023-06-14T15:26:58.415" v="193" actId="14100"/>
          <ac:picMkLst>
            <pc:docMk/>
            <pc:sldMk cId="3497988686" sldId="293"/>
            <ac:picMk id="12" creationId="{63D4E3E7-5DD7-23DE-E50A-363185CCDD8C}"/>
          </ac:picMkLst>
        </pc:picChg>
      </pc:sldChg>
      <pc:sldChg chg="add del">
        <pc:chgData name="Dammers, E. (Enrico)" userId="9822fd67-a13b-4ccf-a335-16f3b6fb114a" providerId="ADAL" clId="{01F8D963-D6A0-477B-9685-F7E9F624AC97}" dt="2023-06-14T15:23:19.072" v="145" actId="2696"/>
        <pc:sldMkLst>
          <pc:docMk/>
          <pc:sldMk cId="3592139644" sldId="293"/>
        </pc:sldMkLst>
      </pc:sldChg>
      <pc:sldChg chg="add">
        <pc:chgData name="Dammers, E. (Enrico)" userId="9822fd67-a13b-4ccf-a335-16f3b6fb114a" providerId="ADAL" clId="{01F8D963-D6A0-477B-9685-F7E9F624AC97}" dt="2023-06-14T15:18:25.545" v="70"/>
        <pc:sldMkLst>
          <pc:docMk/>
          <pc:sldMk cId="1033636970" sldId="294"/>
        </pc:sldMkLst>
      </pc:sldChg>
      <pc:sldChg chg="add del">
        <pc:chgData name="Dammers, E. (Enrico)" userId="9822fd67-a13b-4ccf-a335-16f3b6fb114a" providerId="ADAL" clId="{01F8D963-D6A0-477B-9685-F7E9F624AC97}" dt="2023-06-14T15:18:22.681" v="69" actId="2696"/>
        <pc:sldMkLst>
          <pc:docMk/>
          <pc:sldMk cId="2713923515" sldId="294"/>
        </pc:sldMkLst>
      </pc:sldChg>
      <pc:sldChg chg="add">
        <pc:chgData name="Dammers, E. (Enrico)" userId="9822fd67-a13b-4ccf-a335-16f3b6fb114a" providerId="ADAL" clId="{01F8D963-D6A0-477B-9685-F7E9F624AC97}" dt="2023-06-14T16:09:18.580" v="434"/>
        <pc:sldMkLst>
          <pc:docMk/>
          <pc:sldMk cId="3089583473" sldId="400"/>
        </pc:sldMkLst>
      </pc:sldChg>
      <pc:sldChg chg="add">
        <pc:chgData name="Dammers, E. (Enrico)" userId="9822fd67-a13b-4ccf-a335-16f3b6fb114a" providerId="ADAL" clId="{01F8D963-D6A0-477B-9685-F7E9F624AC97}" dt="2023-06-14T16:09:18.580" v="434"/>
        <pc:sldMkLst>
          <pc:docMk/>
          <pc:sldMk cId="2053316841" sldId="401"/>
        </pc:sldMkLst>
      </pc:sldChg>
      <pc:sldChg chg="add">
        <pc:chgData name="Dammers, E. (Enrico)" userId="9822fd67-a13b-4ccf-a335-16f3b6fb114a" providerId="ADAL" clId="{01F8D963-D6A0-477B-9685-F7E9F624AC97}" dt="2023-06-14T16:09:18.580" v="434"/>
        <pc:sldMkLst>
          <pc:docMk/>
          <pc:sldMk cId="1533863456" sldId="403"/>
        </pc:sldMkLst>
      </pc:sldChg>
      <pc:sldChg chg="add">
        <pc:chgData name="Dammers, E. (Enrico)" userId="9822fd67-a13b-4ccf-a335-16f3b6fb114a" providerId="ADAL" clId="{01F8D963-D6A0-477B-9685-F7E9F624AC97}" dt="2023-06-14T16:09:18.580" v="434"/>
        <pc:sldMkLst>
          <pc:docMk/>
          <pc:sldMk cId="2501476637" sldId="404"/>
        </pc:sldMkLst>
      </pc:sldChg>
      <pc:sldChg chg="add del">
        <pc:chgData name="Dammers, E. (Enrico)" userId="9822fd67-a13b-4ccf-a335-16f3b6fb114a" providerId="ADAL" clId="{01F8D963-D6A0-477B-9685-F7E9F624AC97}" dt="2023-06-14T15:31:09.169" v="216" actId="47"/>
        <pc:sldMkLst>
          <pc:docMk/>
          <pc:sldMk cId="61850695" sldId="405"/>
        </pc:sldMkLst>
      </pc:sldChg>
      <pc:sldChg chg="del">
        <pc:chgData name="Dammers, E. (Enrico)" userId="9822fd67-a13b-4ccf-a335-16f3b6fb114a" providerId="ADAL" clId="{01F8D963-D6A0-477B-9685-F7E9F624AC97}" dt="2023-06-14T15:27:22.927" v="199" actId="47"/>
        <pc:sldMkLst>
          <pc:docMk/>
          <pc:sldMk cId="3572877607" sldId="516"/>
        </pc:sldMkLst>
      </pc:sldChg>
      <pc:sldChg chg="del">
        <pc:chgData name="Dammers, E. (Enrico)" userId="9822fd67-a13b-4ccf-a335-16f3b6fb114a" providerId="ADAL" clId="{01F8D963-D6A0-477B-9685-F7E9F624AC97}" dt="2023-06-14T15:27:22.927" v="199" actId="47"/>
        <pc:sldMkLst>
          <pc:docMk/>
          <pc:sldMk cId="470705649" sldId="534"/>
        </pc:sldMkLst>
      </pc:sldChg>
      <pc:sldChg chg="delSp del mod delAnim">
        <pc:chgData name="Dammers, E. (Enrico)" userId="9822fd67-a13b-4ccf-a335-16f3b6fb114a" providerId="ADAL" clId="{01F8D963-D6A0-477B-9685-F7E9F624AC97}" dt="2023-06-14T15:27:02.332" v="195" actId="47"/>
        <pc:sldMkLst>
          <pc:docMk/>
          <pc:sldMk cId="3423461020" sldId="653"/>
        </pc:sldMkLst>
        <pc:picChg chg="del">
          <ac:chgData name="Dammers, E. (Enrico)" userId="9822fd67-a13b-4ccf-a335-16f3b6fb114a" providerId="ADAL" clId="{01F8D963-D6A0-477B-9685-F7E9F624AC97}" dt="2023-06-14T15:16:15.913" v="61" actId="478"/>
          <ac:picMkLst>
            <pc:docMk/>
            <pc:sldMk cId="3423461020" sldId="653"/>
            <ac:picMk id="7" creationId="{99BF9588-0E64-4841-F74D-62ED32BC1177}"/>
          </ac:picMkLst>
        </pc:picChg>
        <pc:picChg chg="del">
          <ac:chgData name="Dammers, E. (Enrico)" userId="9822fd67-a13b-4ccf-a335-16f3b6fb114a" providerId="ADAL" clId="{01F8D963-D6A0-477B-9685-F7E9F624AC97}" dt="2023-06-14T15:16:12.518" v="57" actId="478"/>
          <ac:picMkLst>
            <pc:docMk/>
            <pc:sldMk cId="3423461020" sldId="653"/>
            <ac:picMk id="8" creationId="{C4273787-ED31-4654-25DB-9A96EACC12BA}"/>
          </ac:picMkLst>
        </pc:picChg>
        <pc:picChg chg="del">
          <ac:chgData name="Dammers, E. (Enrico)" userId="9822fd67-a13b-4ccf-a335-16f3b6fb114a" providerId="ADAL" clId="{01F8D963-D6A0-477B-9685-F7E9F624AC97}" dt="2023-06-14T15:16:19.367" v="67" actId="478"/>
          <ac:picMkLst>
            <pc:docMk/>
            <pc:sldMk cId="3423461020" sldId="653"/>
            <ac:picMk id="9" creationId="{B9163BB1-EA18-CECE-9FA7-E10D35237B4C}"/>
          </ac:picMkLst>
        </pc:picChg>
        <pc:picChg chg="del">
          <ac:chgData name="Dammers, E. (Enrico)" userId="9822fd67-a13b-4ccf-a335-16f3b6fb114a" providerId="ADAL" clId="{01F8D963-D6A0-477B-9685-F7E9F624AC97}" dt="2023-06-14T15:16:18.801" v="66" actId="478"/>
          <ac:picMkLst>
            <pc:docMk/>
            <pc:sldMk cId="3423461020" sldId="653"/>
            <ac:picMk id="10" creationId="{CB9B56A2-AF52-F76A-D94B-3CBF30AE2C1F}"/>
          </ac:picMkLst>
        </pc:picChg>
        <pc:picChg chg="del">
          <ac:chgData name="Dammers, E. (Enrico)" userId="9822fd67-a13b-4ccf-a335-16f3b6fb114a" providerId="ADAL" clId="{01F8D963-D6A0-477B-9685-F7E9F624AC97}" dt="2023-06-14T15:16:16.766" v="62" actId="478"/>
          <ac:picMkLst>
            <pc:docMk/>
            <pc:sldMk cId="3423461020" sldId="653"/>
            <ac:picMk id="11" creationId="{CA5A1CFF-196B-39C2-A469-E551FD20F1A6}"/>
          </ac:picMkLst>
        </pc:picChg>
        <pc:picChg chg="del">
          <ac:chgData name="Dammers, E. (Enrico)" userId="9822fd67-a13b-4ccf-a335-16f3b6fb114a" providerId="ADAL" clId="{01F8D963-D6A0-477B-9685-F7E9F624AC97}" dt="2023-06-14T15:16:15.224" v="60" actId="478"/>
          <ac:picMkLst>
            <pc:docMk/>
            <pc:sldMk cId="3423461020" sldId="653"/>
            <ac:picMk id="12" creationId="{8CE93160-9C0E-39AF-5CB2-169D64C57DB0}"/>
          </ac:picMkLst>
        </pc:picChg>
        <pc:picChg chg="del">
          <ac:chgData name="Dammers, E. (Enrico)" userId="9822fd67-a13b-4ccf-a335-16f3b6fb114a" providerId="ADAL" clId="{01F8D963-D6A0-477B-9685-F7E9F624AC97}" dt="2023-06-14T15:16:18.641" v="65" actId="478"/>
          <ac:picMkLst>
            <pc:docMk/>
            <pc:sldMk cId="3423461020" sldId="653"/>
            <ac:picMk id="13" creationId="{38ECF991-3B96-8AFC-73D6-1D42968D417C}"/>
          </ac:picMkLst>
        </pc:picChg>
        <pc:picChg chg="del">
          <ac:chgData name="Dammers, E. (Enrico)" userId="9822fd67-a13b-4ccf-a335-16f3b6fb114a" providerId="ADAL" clId="{01F8D963-D6A0-477B-9685-F7E9F624AC97}" dt="2023-06-14T15:16:11.670" v="56" actId="478"/>
          <ac:picMkLst>
            <pc:docMk/>
            <pc:sldMk cId="3423461020" sldId="653"/>
            <ac:picMk id="14" creationId="{9F842130-F099-748F-C1FC-0134061707E8}"/>
          </ac:picMkLst>
        </pc:picChg>
        <pc:picChg chg="del">
          <ac:chgData name="Dammers, E. (Enrico)" userId="9822fd67-a13b-4ccf-a335-16f3b6fb114a" providerId="ADAL" clId="{01F8D963-D6A0-477B-9685-F7E9F624AC97}" dt="2023-06-14T15:16:13.720" v="58" actId="478"/>
          <ac:picMkLst>
            <pc:docMk/>
            <pc:sldMk cId="3423461020" sldId="653"/>
            <ac:picMk id="15" creationId="{74F79E4F-2544-06BE-793E-5B1B066141C0}"/>
          </ac:picMkLst>
        </pc:picChg>
        <pc:picChg chg="del">
          <ac:chgData name="Dammers, E. (Enrico)" userId="9822fd67-a13b-4ccf-a335-16f3b6fb114a" providerId="ADAL" clId="{01F8D963-D6A0-477B-9685-F7E9F624AC97}" dt="2023-06-14T15:16:17.783" v="64" actId="478"/>
          <ac:picMkLst>
            <pc:docMk/>
            <pc:sldMk cId="3423461020" sldId="653"/>
            <ac:picMk id="17" creationId="{B6896F9F-39CF-5AE7-9690-88215D210E72}"/>
          </ac:picMkLst>
        </pc:picChg>
        <pc:picChg chg="del">
          <ac:chgData name="Dammers, E. (Enrico)" userId="9822fd67-a13b-4ccf-a335-16f3b6fb114a" providerId="ADAL" clId="{01F8D963-D6A0-477B-9685-F7E9F624AC97}" dt="2023-06-14T15:16:14.487" v="59" actId="478"/>
          <ac:picMkLst>
            <pc:docMk/>
            <pc:sldMk cId="3423461020" sldId="653"/>
            <ac:picMk id="19" creationId="{E97602B2-7BF1-0FEE-AA74-6BEDAF5FAEBD}"/>
          </ac:picMkLst>
        </pc:picChg>
        <pc:picChg chg="del">
          <ac:chgData name="Dammers, E. (Enrico)" userId="9822fd67-a13b-4ccf-a335-16f3b6fb114a" providerId="ADAL" clId="{01F8D963-D6A0-477B-9685-F7E9F624AC97}" dt="2023-06-14T15:16:17.237" v="63" actId="478"/>
          <ac:picMkLst>
            <pc:docMk/>
            <pc:sldMk cId="3423461020" sldId="653"/>
            <ac:picMk id="31" creationId="{38C17879-B57C-0403-B61D-136476DC7289}"/>
          </ac:picMkLst>
        </pc:picChg>
      </pc:sldChg>
      <pc:sldChg chg="addSp modSp mod ord modAnim">
        <pc:chgData name="Dammers, E. (Enrico)" userId="9822fd67-a13b-4ccf-a335-16f3b6fb114a" providerId="ADAL" clId="{01F8D963-D6A0-477B-9685-F7E9F624AC97}" dt="2023-06-14T15:33:05.145" v="248"/>
        <pc:sldMkLst>
          <pc:docMk/>
          <pc:sldMk cId="3761533900" sldId="685"/>
        </pc:sldMkLst>
        <pc:picChg chg="add mod">
          <ac:chgData name="Dammers, E. (Enrico)" userId="9822fd67-a13b-4ccf-a335-16f3b6fb114a" providerId="ADAL" clId="{01F8D963-D6A0-477B-9685-F7E9F624AC97}" dt="2023-06-14T15:32:07.866" v="230" actId="1076"/>
          <ac:picMkLst>
            <pc:docMk/>
            <pc:sldMk cId="3761533900" sldId="685"/>
            <ac:picMk id="3" creationId="{52FA9765-F4D7-CA12-CFD0-2EDA1A1277DD}"/>
          </ac:picMkLst>
        </pc:picChg>
        <pc:picChg chg="add mod">
          <ac:chgData name="Dammers, E. (Enrico)" userId="9822fd67-a13b-4ccf-a335-16f3b6fb114a" providerId="ADAL" clId="{01F8D963-D6A0-477B-9685-F7E9F624AC97}" dt="2023-06-14T15:32:43.975" v="243" actId="1076"/>
          <ac:picMkLst>
            <pc:docMk/>
            <pc:sldMk cId="3761533900" sldId="685"/>
            <ac:picMk id="5" creationId="{75D680AE-1B53-70C8-F13D-4C08FC24E349}"/>
          </ac:picMkLst>
        </pc:picChg>
        <pc:picChg chg="add mod">
          <ac:chgData name="Dammers, E. (Enrico)" userId="9822fd67-a13b-4ccf-a335-16f3b6fb114a" providerId="ADAL" clId="{01F8D963-D6A0-477B-9685-F7E9F624AC97}" dt="2023-06-14T15:32:41.967" v="242" actId="1076"/>
          <ac:picMkLst>
            <pc:docMk/>
            <pc:sldMk cId="3761533900" sldId="685"/>
            <ac:picMk id="8" creationId="{4C127037-DE36-6EF0-EA53-731EA03788BD}"/>
          </ac:picMkLst>
        </pc:picChg>
      </pc:sldChg>
      <pc:sldChg chg="addSp modSp mod ord modAnim">
        <pc:chgData name="Dammers, E. (Enrico)" userId="9822fd67-a13b-4ccf-a335-16f3b6fb114a" providerId="ADAL" clId="{01F8D963-D6A0-477B-9685-F7E9F624AC97}" dt="2023-06-14T16:23:36.743" v="573" actId="1076"/>
        <pc:sldMkLst>
          <pc:docMk/>
          <pc:sldMk cId="2563380822" sldId="689"/>
        </pc:sldMkLst>
        <pc:spChg chg="add mod">
          <ac:chgData name="Dammers, E. (Enrico)" userId="9822fd67-a13b-4ccf-a335-16f3b6fb114a" providerId="ADAL" clId="{01F8D963-D6A0-477B-9685-F7E9F624AC97}" dt="2023-06-14T15:33:40.931" v="252" actId="1076"/>
          <ac:spMkLst>
            <pc:docMk/>
            <pc:sldMk cId="2563380822" sldId="689"/>
            <ac:spMk id="8" creationId="{C45DEEEA-7A57-77F2-201F-B99F326D178D}"/>
          </ac:spMkLst>
        </pc:spChg>
        <pc:picChg chg="mod">
          <ac:chgData name="Dammers, E. (Enrico)" userId="9822fd67-a13b-4ccf-a335-16f3b6fb114a" providerId="ADAL" clId="{01F8D963-D6A0-477B-9685-F7E9F624AC97}" dt="2023-06-14T16:23:36.743" v="573" actId="1076"/>
          <ac:picMkLst>
            <pc:docMk/>
            <pc:sldMk cId="2563380822" sldId="689"/>
            <ac:picMk id="3" creationId="{C08861B3-3F02-7AE5-974C-BC37B768C398}"/>
          </ac:picMkLst>
        </pc:picChg>
      </pc:sldChg>
      <pc:sldChg chg="addSp delSp modSp mod modAnim">
        <pc:chgData name="Dammers, E. (Enrico)" userId="9822fd67-a13b-4ccf-a335-16f3b6fb114a" providerId="ADAL" clId="{01F8D963-D6A0-477B-9685-F7E9F624AC97}" dt="2023-06-14T16:05:53.174" v="411" actId="1076"/>
        <pc:sldMkLst>
          <pc:docMk/>
          <pc:sldMk cId="2401081258" sldId="690"/>
        </pc:sldMkLst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13" creationId="{85445A25-EAE8-EC18-F727-0B0089DFCF6A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14" creationId="{1D8EED78-504D-E6D0-9746-A901E2A4F005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15" creationId="{F83003A5-1F9F-EA60-8EF5-90CE481C8885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16" creationId="{DCA168DB-00A3-9AD0-E9D2-072A8E184C52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17" creationId="{FFF9BC51-B024-9369-B8A8-0CF5CC7F7A64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18" creationId="{4D26F99E-3A37-95BF-A8CD-7C187813045E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19" creationId="{DCD9E9F4-6B90-FE49-F538-083271A9EA59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24" creationId="{15AB38A9-0B3A-07C8-BF39-9536FDE7B2F8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27" creationId="{75841618-88DD-6CD5-AAD9-D6DCF7FD3AE0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29" creationId="{97302E17-2674-1555-395D-FBEA1BD76B5A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0" creationId="{5ACEF4BE-E8A8-DA99-432E-1C7D4B454A3E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1" creationId="{DAEC34F3-2866-8EDA-C1BE-C0B577A4443E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2" creationId="{31C5023C-7457-075C-22FD-09CCDC8AC8DB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3" creationId="{9B140996-CA0E-AFC5-4988-D30F056B1002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4" creationId="{3BF2336D-81A7-F0DA-2BB1-0939C957B567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6" creationId="{44BB2057-384D-5991-DBEF-175D87D27635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7" creationId="{C2BDBED5-692B-3666-6B6D-AA78FE4DE129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8" creationId="{A7488567-7FF9-877E-BDEF-71E6A0C941CB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39" creationId="{D7730CBF-F8E0-7331-4CD1-E6DDA234292A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42" creationId="{E812B48D-61A1-CC14-2B51-AA9FA5ADD8F2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43" creationId="{A7668EA2-FC40-085C-8D41-0D214302CAB3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46" creationId="{675EA5C7-C4F3-D985-653D-0D198B255096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47" creationId="{00F6DAA1-89CC-B05D-BFAE-45CD78C2C37C}"/>
          </ac:spMkLst>
        </pc:spChg>
        <pc:spChg chg="del mod">
          <ac:chgData name="Dammers, E. (Enrico)" userId="9822fd67-a13b-4ccf-a335-16f3b6fb114a" providerId="ADAL" clId="{01F8D963-D6A0-477B-9685-F7E9F624AC97}" dt="2023-06-14T15:38:25.156" v="269" actId="478"/>
          <ac:spMkLst>
            <pc:docMk/>
            <pc:sldMk cId="2401081258" sldId="690"/>
            <ac:spMk id="48" creationId="{94D23E5B-4E7E-4FF2-61CD-F1AF5247B9F7}"/>
          </ac:spMkLst>
        </pc:spChg>
        <pc:spChg chg="del">
          <ac:chgData name="Dammers, E. (Enrico)" userId="9822fd67-a13b-4ccf-a335-16f3b6fb114a" providerId="ADAL" clId="{01F8D963-D6A0-477B-9685-F7E9F624AC97}" dt="2023-06-14T15:54:32.025" v="279" actId="478"/>
          <ac:spMkLst>
            <pc:docMk/>
            <pc:sldMk cId="2401081258" sldId="690"/>
            <ac:spMk id="49" creationId="{14D22B27-250E-9AF6-D8CE-1E6E58592EF0}"/>
          </ac:spMkLst>
        </pc:spChg>
        <pc:spChg chg="del">
          <ac:chgData name="Dammers, E. (Enrico)" userId="9822fd67-a13b-4ccf-a335-16f3b6fb114a" providerId="ADAL" clId="{01F8D963-D6A0-477B-9685-F7E9F624AC97}" dt="2023-06-14T15:54:32.025" v="279" actId="478"/>
          <ac:spMkLst>
            <pc:docMk/>
            <pc:sldMk cId="2401081258" sldId="690"/>
            <ac:spMk id="51" creationId="{44A99E2D-0344-684A-8C5E-548290435D11}"/>
          </ac:spMkLst>
        </pc:spChg>
        <pc:spChg chg="del">
          <ac:chgData name="Dammers, E. (Enrico)" userId="9822fd67-a13b-4ccf-a335-16f3b6fb114a" providerId="ADAL" clId="{01F8D963-D6A0-477B-9685-F7E9F624AC97}" dt="2023-06-14T15:54:30.488" v="278" actId="478"/>
          <ac:spMkLst>
            <pc:docMk/>
            <pc:sldMk cId="2401081258" sldId="690"/>
            <ac:spMk id="55" creationId="{634D2EC6-1AD4-1F52-A714-E05C6CD8CEFA}"/>
          </ac:spMkLst>
        </pc:spChg>
        <pc:spChg chg="del">
          <ac:chgData name="Dammers, E. (Enrico)" userId="9822fd67-a13b-4ccf-a335-16f3b6fb114a" providerId="ADAL" clId="{01F8D963-D6A0-477B-9685-F7E9F624AC97}" dt="2023-06-14T15:54:30.042" v="277" actId="478"/>
          <ac:spMkLst>
            <pc:docMk/>
            <pc:sldMk cId="2401081258" sldId="690"/>
            <ac:spMk id="56" creationId="{594A62DF-ABE9-2136-0CBE-9D97B9268FAC}"/>
          </ac:spMkLst>
        </pc:spChg>
        <pc:spChg chg="del">
          <ac:chgData name="Dammers, E. (Enrico)" userId="9822fd67-a13b-4ccf-a335-16f3b6fb114a" providerId="ADAL" clId="{01F8D963-D6A0-477B-9685-F7E9F624AC97}" dt="2023-06-14T15:38:28.171" v="270" actId="478"/>
          <ac:spMkLst>
            <pc:docMk/>
            <pc:sldMk cId="2401081258" sldId="690"/>
            <ac:spMk id="58" creationId="{1416E6E8-405D-BF0F-2459-EED0AF7F8997}"/>
          </ac:spMkLst>
        </pc:spChg>
        <pc:picChg chg="del mod modCrop">
          <ac:chgData name="Dammers, E. (Enrico)" userId="9822fd67-a13b-4ccf-a335-16f3b6fb114a" providerId="ADAL" clId="{01F8D963-D6A0-477B-9685-F7E9F624AC97}" dt="2023-06-14T15:54:28.917" v="276" actId="478"/>
          <ac:picMkLst>
            <pc:docMk/>
            <pc:sldMk cId="2401081258" sldId="690"/>
            <ac:picMk id="3" creationId="{23450790-6E60-4746-E200-395B9A2DB716}"/>
          </ac:picMkLst>
        </pc:picChg>
        <pc:picChg chg="del">
          <ac:chgData name="Dammers, E. (Enrico)" userId="9822fd67-a13b-4ccf-a335-16f3b6fb114a" providerId="ADAL" clId="{01F8D963-D6A0-477B-9685-F7E9F624AC97}" dt="2023-06-14T15:54:19.718" v="272" actId="478"/>
          <ac:picMkLst>
            <pc:docMk/>
            <pc:sldMk cId="2401081258" sldId="690"/>
            <ac:picMk id="5" creationId="{C5651CAE-C5F1-9E0A-E7A3-B8964F1840DB}"/>
          </ac:picMkLst>
        </pc:picChg>
        <pc:picChg chg="del">
          <ac:chgData name="Dammers, E. (Enrico)" userId="9822fd67-a13b-4ccf-a335-16f3b6fb114a" providerId="ADAL" clId="{01F8D963-D6A0-477B-9685-F7E9F624AC97}" dt="2023-06-14T15:54:20.648" v="273" actId="478"/>
          <ac:picMkLst>
            <pc:docMk/>
            <pc:sldMk cId="2401081258" sldId="690"/>
            <ac:picMk id="7" creationId="{7CBB1911-5CB0-AF01-1202-A0DB9BFECD05}"/>
          </ac:picMkLst>
        </pc:picChg>
        <pc:picChg chg="add del mod">
          <ac:chgData name="Dammers, E. (Enrico)" userId="9822fd67-a13b-4ccf-a335-16f3b6fb114a" providerId="ADAL" clId="{01F8D963-D6A0-477B-9685-F7E9F624AC97}" dt="2023-06-14T09:08:50.166" v="4" actId="478"/>
          <ac:picMkLst>
            <pc:docMk/>
            <pc:sldMk cId="2401081258" sldId="690"/>
            <ac:picMk id="10" creationId="{6CB87ACA-5369-A53F-05A6-1800357B055C}"/>
          </ac:picMkLst>
        </pc:picChg>
        <pc:picChg chg="del">
          <ac:chgData name="Dammers, E. (Enrico)" userId="9822fd67-a13b-4ccf-a335-16f3b6fb114a" providerId="ADAL" clId="{01F8D963-D6A0-477B-9685-F7E9F624AC97}" dt="2023-06-14T15:54:21.152" v="274" actId="478"/>
          <ac:picMkLst>
            <pc:docMk/>
            <pc:sldMk cId="2401081258" sldId="690"/>
            <ac:picMk id="12" creationId="{A5008824-6B69-CC18-CF1D-9EFCA8670760}"/>
          </ac:picMkLst>
        </pc:picChg>
        <pc:picChg chg="add del mod">
          <ac:chgData name="Dammers, E. (Enrico)" userId="9822fd67-a13b-4ccf-a335-16f3b6fb114a" providerId="ADAL" clId="{01F8D963-D6A0-477B-9685-F7E9F624AC97}" dt="2023-06-14T09:09:36.299" v="7" actId="478"/>
          <ac:picMkLst>
            <pc:docMk/>
            <pc:sldMk cId="2401081258" sldId="690"/>
            <ac:picMk id="21" creationId="{238A0DEF-0551-84E0-E6FC-CB36EA406591}"/>
          </ac:picMkLst>
        </pc:picChg>
        <pc:picChg chg="add del mod ord">
          <ac:chgData name="Dammers, E. (Enrico)" userId="9822fd67-a13b-4ccf-a335-16f3b6fb114a" providerId="ADAL" clId="{01F8D963-D6A0-477B-9685-F7E9F624AC97}" dt="2023-06-14T15:38:21.073" v="268" actId="478"/>
          <ac:picMkLst>
            <pc:docMk/>
            <pc:sldMk cId="2401081258" sldId="690"/>
            <ac:picMk id="25" creationId="{41081794-C841-6CC3-96BC-D849B478CCD8}"/>
          </ac:picMkLst>
        </pc:picChg>
        <pc:picChg chg="add mod">
          <ac:chgData name="Dammers, E. (Enrico)" userId="9822fd67-a13b-4ccf-a335-16f3b6fb114a" providerId="ADAL" clId="{01F8D963-D6A0-477B-9685-F7E9F624AC97}" dt="2023-06-14T15:59:01.198" v="361" actId="1076"/>
          <ac:picMkLst>
            <pc:docMk/>
            <pc:sldMk cId="2401081258" sldId="690"/>
            <ac:picMk id="28" creationId="{1EB7B973-068D-50C5-D20D-51A029A71E69}"/>
          </ac:picMkLst>
        </pc:picChg>
        <pc:picChg chg="del">
          <ac:chgData name="Dammers, E. (Enrico)" userId="9822fd67-a13b-4ccf-a335-16f3b6fb114a" providerId="ADAL" clId="{01F8D963-D6A0-477B-9685-F7E9F624AC97}" dt="2023-06-14T09:10:15.061" v="10" actId="478"/>
          <ac:picMkLst>
            <pc:docMk/>
            <pc:sldMk cId="2401081258" sldId="690"/>
            <ac:picMk id="45" creationId="{9D46692E-DED4-8EF9-AC70-F2CBA39AF43F}"/>
          </ac:picMkLst>
        </pc:picChg>
        <pc:picChg chg="del">
          <ac:chgData name="Dammers, E. (Enrico)" userId="9822fd67-a13b-4ccf-a335-16f3b6fb114a" providerId="ADAL" clId="{01F8D963-D6A0-477B-9685-F7E9F624AC97}" dt="2023-06-14T15:38:28.812" v="271" actId="478"/>
          <ac:picMkLst>
            <pc:docMk/>
            <pc:sldMk cId="2401081258" sldId="690"/>
            <ac:picMk id="54" creationId="{D4BEEBF5-1CB9-FDE8-52A8-95BA411612CE}"/>
          </ac:picMkLst>
        </pc:picChg>
        <pc:picChg chg="add mod">
          <ac:chgData name="Dammers, E. (Enrico)" userId="9822fd67-a13b-4ccf-a335-16f3b6fb114a" providerId="ADAL" clId="{01F8D963-D6A0-477B-9685-F7E9F624AC97}" dt="2023-06-14T15:59:01.198" v="361" actId="1076"/>
          <ac:picMkLst>
            <pc:docMk/>
            <pc:sldMk cId="2401081258" sldId="690"/>
            <ac:picMk id="57" creationId="{7A82107F-F0D8-0B19-BCB7-104664659ABB}"/>
          </ac:picMkLst>
        </pc:picChg>
        <pc:picChg chg="add mod">
          <ac:chgData name="Dammers, E. (Enrico)" userId="9822fd67-a13b-4ccf-a335-16f3b6fb114a" providerId="ADAL" clId="{01F8D963-D6A0-477B-9685-F7E9F624AC97}" dt="2023-06-14T15:59:01.198" v="361" actId="1076"/>
          <ac:picMkLst>
            <pc:docMk/>
            <pc:sldMk cId="2401081258" sldId="690"/>
            <ac:picMk id="62" creationId="{9C5A837C-4609-CE30-02D3-7945EDB7F4DF}"/>
          </ac:picMkLst>
        </pc:picChg>
        <pc:picChg chg="add mod">
          <ac:chgData name="Dammers, E. (Enrico)" userId="9822fd67-a13b-4ccf-a335-16f3b6fb114a" providerId="ADAL" clId="{01F8D963-D6A0-477B-9685-F7E9F624AC97}" dt="2023-06-14T16:00:13.070" v="364" actId="1076"/>
          <ac:picMkLst>
            <pc:docMk/>
            <pc:sldMk cId="2401081258" sldId="690"/>
            <ac:picMk id="64" creationId="{DE7695EB-7CA8-183D-01E5-89A3B1910272}"/>
          </ac:picMkLst>
        </pc:picChg>
        <pc:picChg chg="add mod">
          <ac:chgData name="Dammers, E. (Enrico)" userId="9822fd67-a13b-4ccf-a335-16f3b6fb114a" providerId="ADAL" clId="{01F8D963-D6A0-477B-9685-F7E9F624AC97}" dt="2023-06-14T16:01:47.183" v="367" actId="207"/>
          <ac:picMkLst>
            <pc:docMk/>
            <pc:sldMk cId="2401081258" sldId="690"/>
            <ac:picMk id="66" creationId="{33EB924C-0989-B219-8F55-A29ECDCFC284}"/>
          </ac:picMkLst>
        </pc:picChg>
        <pc:picChg chg="add mod">
          <ac:chgData name="Dammers, E. (Enrico)" userId="9822fd67-a13b-4ccf-a335-16f3b6fb114a" providerId="ADAL" clId="{01F8D963-D6A0-477B-9685-F7E9F624AC97}" dt="2023-06-14T16:02:28.633" v="374" actId="1076"/>
          <ac:picMkLst>
            <pc:docMk/>
            <pc:sldMk cId="2401081258" sldId="690"/>
            <ac:picMk id="68" creationId="{6FD32AD1-768C-4463-884F-53660A80435D}"/>
          </ac:picMkLst>
        </pc:picChg>
        <pc:picChg chg="add mod">
          <ac:chgData name="Dammers, E. (Enrico)" userId="9822fd67-a13b-4ccf-a335-16f3b6fb114a" providerId="ADAL" clId="{01F8D963-D6A0-477B-9685-F7E9F624AC97}" dt="2023-06-14T16:02:31.001" v="376" actId="1076"/>
          <ac:picMkLst>
            <pc:docMk/>
            <pc:sldMk cId="2401081258" sldId="690"/>
            <ac:picMk id="69" creationId="{E44D08AC-4672-19DC-3B5F-64163E9EB6A7}"/>
          </ac:picMkLst>
        </pc:picChg>
        <pc:picChg chg="add mod">
          <ac:chgData name="Dammers, E. (Enrico)" userId="9822fd67-a13b-4ccf-a335-16f3b6fb114a" providerId="ADAL" clId="{01F8D963-D6A0-477B-9685-F7E9F624AC97}" dt="2023-06-14T16:02:33.182" v="378" actId="1076"/>
          <ac:picMkLst>
            <pc:docMk/>
            <pc:sldMk cId="2401081258" sldId="690"/>
            <ac:picMk id="70" creationId="{607585A1-8970-7302-1165-90BC804190CF}"/>
          </ac:picMkLst>
        </pc:picChg>
        <pc:picChg chg="add mod">
          <ac:chgData name="Dammers, E. (Enrico)" userId="9822fd67-a13b-4ccf-a335-16f3b6fb114a" providerId="ADAL" clId="{01F8D963-D6A0-477B-9685-F7E9F624AC97}" dt="2023-06-14T16:02:35.424" v="380" actId="1076"/>
          <ac:picMkLst>
            <pc:docMk/>
            <pc:sldMk cId="2401081258" sldId="690"/>
            <ac:picMk id="71" creationId="{29642B01-AB4F-B49E-727D-9789BEB4248A}"/>
          </ac:picMkLst>
        </pc:picChg>
        <pc:picChg chg="add del mod">
          <ac:chgData name="Dammers, E. (Enrico)" userId="9822fd67-a13b-4ccf-a335-16f3b6fb114a" providerId="ADAL" clId="{01F8D963-D6A0-477B-9685-F7E9F624AC97}" dt="2023-06-14T16:03:36.174" v="389" actId="478"/>
          <ac:picMkLst>
            <pc:docMk/>
            <pc:sldMk cId="2401081258" sldId="690"/>
            <ac:picMk id="73" creationId="{3AF04D86-186B-BE67-0AC8-BB3CC6CBD4B6}"/>
          </ac:picMkLst>
        </pc:picChg>
        <pc:picChg chg="add del mod">
          <ac:chgData name="Dammers, E. (Enrico)" userId="9822fd67-a13b-4ccf-a335-16f3b6fb114a" providerId="ADAL" clId="{01F8D963-D6A0-477B-9685-F7E9F624AC97}" dt="2023-06-14T16:03:34.809" v="387" actId="478"/>
          <ac:picMkLst>
            <pc:docMk/>
            <pc:sldMk cId="2401081258" sldId="690"/>
            <ac:picMk id="75" creationId="{7087713E-FFEA-F1FC-6EB5-736609FD1F7C}"/>
          </ac:picMkLst>
        </pc:picChg>
        <pc:picChg chg="add del mod">
          <ac:chgData name="Dammers, E. (Enrico)" userId="9822fd67-a13b-4ccf-a335-16f3b6fb114a" providerId="ADAL" clId="{01F8D963-D6A0-477B-9685-F7E9F624AC97}" dt="2023-06-14T16:03:35.683" v="388" actId="478"/>
          <ac:picMkLst>
            <pc:docMk/>
            <pc:sldMk cId="2401081258" sldId="690"/>
            <ac:picMk id="77" creationId="{37B2E740-7A33-B3CD-88E4-3C7F7C84137A}"/>
          </ac:picMkLst>
        </pc:picChg>
        <pc:picChg chg="add mod">
          <ac:chgData name="Dammers, E. (Enrico)" userId="9822fd67-a13b-4ccf-a335-16f3b6fb114a" providerId="ADAL" clId="{01F8D963-D6A0-477B-9685-F7E9F624AC97}" dt="2023-06-14T16:04:41.434" v="398" actId="1076"/>
          <ac:picMkLst>
            <pc:docMk/>
            <pc:sldMk cId="2401081258" sldId="690"/>
            <ac:picMk id="79" creationId="{F5928C95-4B03-6AC1-9B3D-96EBEE4C95A6}"/>
          </ac:picMkLst>
        </pc:picChg>
        <pc:picChg chg="add mod">
          <ac:chgData name="Dammers, E. (Enrico)" userId="9822fd67-a13b-4ccf-a335-16f3b6fb114a" providerId="ADAL" clId="{01F8D963-D6A0-477B-9685-F7E9F624AC97}" dt="2023-06-14T16:05:53.174" v="411" actId="1076"/>
          <ac:picMkLst>
            <pc:docMk/>
            <pc:sldMk cId="2401081258" sldId="690"/>
            <ac:picMk id="81" creationId="{5C7C9CBF-71C1-6FE6-40BC-864F947E346E}"/>
          </ac:picMkLst>
        </pc:picChg>
        <pc:picChg chg="add mod modCrop">
          <ac:chgData name="Dammers, E. (Enrico)" userId="9822fd67-a13b-4ccf-a335-16f3b6fb114a" providerId="ADAL" clId="{01F8D963-D6A0-477B-9685-F7E9F624AC97}" dt="2023-06-14T16:05:49.772" v="409" actId="1076"/>
          <ac:picMkLst>
            <pc:docMk/>
            <pc:sldMk cId="2401081258" sldId="690"/>
            <ac:picMk id="83" creationId="{19EF5423-0033-B300-AA49-C3A8DBA6BE17}"/>
          </ac:picMkLst>
        </pc:picChg>
        <pc:picChg chg="add mod modCrop">
          <ac:chgData name="Dammers, E. (Enrico)" userId="9822fd67-a13b-4ccf-a335-16f3b6fb114a" providerId="ADAL" clId="{01F8D963-D6A0-477B-9685-F7E9F624AC97}" dt="2023-06-14T16:05:50.921" v="410" actId="1076"/>
          <ac:picMkLst>
            <pc:docMk/>
            <pc:sldMk cId="2401081258" sldId="690"/>
            <ac:picMk id="85" creationId="{B9B4B6C2-4DA2-3F96-7F02-4423D2735087}"/>
          </ac:picMkLst>
        </pc:picChg>
        <pc:cxnChg chg="add mod">
          <ac:chgData name="Dammers, E. (Enrico)" userId="9822fd67-a13b-4ccf-a335-16f3b6fb114a" providerId="ADAL" clId="{01F8D963-D6A0-477B-9685-F7E9F624AC97}" dt="2023-06-14T15:59:01.198" v="361" actId="1076"/>
          <ac:cxnSpMkLst>
            <pc:docMk/>
            <pc:sldMk cId="2401081258" sldId="690"/>
            <ac:cxnSpMk id="40" creationId="{F3AAF89C-AE25-1B32-0FB0-5F2FEEF926E7}"/>
          </ac:cxnSpMkLst>
        </pc:cxnChg>
        <pc:cxnChg chg="add mod">
          <ac:chgData name="Dammers, E. (Enrico)" userId="9822fd67-a13b-4ccf-a335-16f3b6fb114a" providerId="ADAL" clId="{01F8D963-D6A0-477B-9685-F7E9F624AC97}" dt="2023-06-14T15:59:01.198" v="361" actId="1076"/>
          <ac:cxnSpMkLst>
            <pc:docMk/>
            <pc:sldMk cId="2401081258" sldId="690"/>
            <ac:cxnSpMk id="41" creationId="{0914D82F-4405-FEAE-DBF9-1B76EA33D731}"/>
          </ac:cxnSpMkLst>
        </pc:cxnChg>
        <pc:cxnChg chg="add mod">
          <ac:chgData name="Dammers, E. (Enrico)" userId="9822fd67-a13b-4ccf-a335-16f3b6fb114a" providerId="ADAL" clId="{01F8D963-D6A0-477B-9685-F7E9F624AC97}" dt="2023-06-14T15:59:01.198" v="361" actId="1076"/>
          <ac:cxnSpMkLst>
            <pc:docMk/>
            <pc:sldMk cId="2401081258" sldId="690"/>
            <ac:cxnSpMk id="44" creationId="{28A37033-879E-27B0-96DE-7CD4220DF123}"/>
          </ac:cxnSpMkLst>
        </pc:cxnChg>
        <pc:cxnChg chg="add mod">
          <ac:chgData name="Dammers, E. (Enrico)" userId="9822fd67-a13b-4ccf-a335-16f3b6fb114a" providerId="ADAL" clId="{01F8D963-D6A0-477B-9685-F7E9F624AC97}" dt="2023-06-14T15:59:01.198" v="361" actId="1076"/>
          <ac:cxnSpMkLst>
            <pc:docMk/>
            <pc:sldMk cId="2401081258" sldId="690"/>
            <ac:cxnSpMk id="50" creationId="{07DB2B6C-AADE-5142-F90D-EF89BFE1BDD7}"/>
          </ac:cxnSpMkLst>
        </pc:cxnChg>
        <pc:cxnChg chg="add mod">
          <ac:chgData name="Dammers, E. (Enrico)" userId="9822fd67-a13b-4ccf-a335-16f3b6fb114a" providerId="ADAL" clId="{01F8D963-D6A0-477B-9685-F7E9F624AC97}" dt="2023-06-14T15:59:01.198" v="361" actId="1076"/>
          <ac:cxnSpMkLst>
            <pc:docMk/>
            <pc:sldMk cId="2401081258" sldId="690"/>
            <ac:cxnSpMk id="52" creationId="{52AB2D21-FF5F-28B6-F015-59F262228491}"/>
          </ac:cxnSpMkLst>
        </pc:cxnChg>
        <pc:cxnChg chg="del mod">
          <ac:chgData name="Dammers, E. (Enrico)" userId="9822fd67-a13b-4ccf-a335-16f3b6fb114a" providerId="ADAL" clId="{01F8D963-D6A0-477B-9685-F7E9F624AC97}" dt="2023-06-14T15:54:32.025" v="279" actId="478"/>
          <ac:cxnSpMkLst>
            <pc:docMk/>
            <pc:sldMk cId="2401081258" sldId="690"/>
            <ac:cxnSpMk id="60" creationId="{EF2D1904-0A14-697F-9FA7-082A2F892A79}"/>
          </ac:cxnSpMkLst>
        </pc:cxnChg>
        <pc:cxnChg chg="del mod">
          <ac:chgData name="Dammers, E. (Enrico)" userId="9822fd67-a13b-4ccf-a335-16f3b6fb114a" providerId="ADAL" clId="{01F8D963-D6A0-477B-9685-F7E9F624AC97}" dt="2023-06-14T15:54:32.025" v="279" actId="478"/>
          <ac:cxnSpMkLst>
            <pc:docMk/>
            <pc:sldMk cId="2401081258" sldId="690"/>
            <ac:cxnSpMk id="61" creationId="{299BF415-9056-975B-8446-8D2B749AA976}"/>
          </ac:cxnSpMkLst>
        </pc:cxnChg>
      </pc:sldChg>
      <pc:sldChg chg="add del">
        <pc:chgData name="Dammers, E. (Enrico)" userId="9822fd67-a13b-4ccf-a335-16f3b6fb114a" providerId="ADAL" clId="{01F8D963-D6A0-477B-9685-F7E9F624AC97}" dt="2023-06-14T15:31:09.215" v="217" actId="47"/>
        <pc:sldMkLst>
          <pc:docMk/>
          <pc:sldMk cId="856371922" sldId="2090649495"/>
        </pc:sldMkLst>
      </pc:sldChg>
      <pc:sldChg chg="addSp delSp modSp mod delAnim modAnim">
        <pc:chgData name="Dammers, E. (Enrico)" userId="9822fd67-a13b-4ccf-a335-16f3b6fb114a" providerId="ADAL" clId="{01F8D963-D6A0-477B-9685-F7E9F624AC97}" dt="2023-06-15T07:46:21.881" v="1399" actId="57"/>
        <pc:sldMkLst>
          <pc:docMk/>
          <pc:sldMk cId="4152794641" sldId="2090649498"/>
        </pc:sldMkLst>
        <pc:spChg chg="del">
          <ac:chgData name="Dammers, E. (Enrico)" userId="9822fd67-a13b-4ccf-a335-16f3b6fb114a" providerId="ADAL" clId="{01F8D963-D6A0-477B-9685-F7E9F624AC97}" dt="2023-06-15T07:37:02.627" v="598" actId="478"/>
          <ac:spMkLst>
            <pc:docMk/>
            <pc:sldMk cId="4152794641" sldId="2090649498"/>
            <ac:spMk id="3" creationId="{4D31EB56-7EC9-8974-62BB-B586F8A2DD72}"/>
          </ac:spMkLst>
        </pc:spChg>
        <pc:spChg chg="del">
          <ac:chgData name="Dammers, E. (Enrico)" userId="9822fd67-a13b-4ccf-a335-16f3b6fb114a" providerId="ADAL" clId="{01F8D963-D6A0-477B-9685-F7E9F624AC97}" dt="2023-06-15T07:37:10.322" v="601" actId="478"/>
          <ac:spMkLst>
            <pc:docMk/>
            <pc:sldMk cId="4152794641" sldId="2090649498"/>
            <ac:spMk id="4" creationId="{C6F2B443-BBE0-7880-3D8C-7B546557CBFE}"/>
          </ac:spMkLst>
        </pc:spChg>
        <pc:spChg chg="del">
          <ac:chgData name="Dammers, E. (Enrico)" userId="9822fd67-a13b-4ccf-a335-16f3b6fb114a" providerId="ADAL" clId="{01F8D963-D6A0-477B-9685-F7E9F624AC97}" dt="2023-06-15T07:37:10.322" v="601" actId="478"/>
          <ac:spMkLst>
            <pc:docMk/>
            <pc:sldMk cId="4152794641" sldId="2090649498"/>
            <ac:spMk id="5" creationId="{8D23BDB5-855F-AD02-1127-646ACC0EB90E}"/>
          </ac:spMkLst>
        </pc:spChg>
        <pc:spChg chg="del">
          <ac:chgData name="Dammers, E. (Enrico)" userId="9822fd67-a13b-4ccf-a335-16f3b6fb114a" providerId="ADAL" clId="{01F8D963-D6A0-477B-9685-F7E9F624AC97}" dt="2023-06-15T07:37:10.322" v="601" actId="478"/>
          <ac:spMkLst>
            <pc:docMk/>
            <pc:sldMk cId="4152794641" sldId="2090649498"/>
            <ac:spMk id="6" creationId="{27AADA09-13DD-562A-A121-D9DFFFA63BDF}"/>
          </ac:spMkLst>
        </pc:spChg>
        <pc:spChg chg="add mod">
          <ac:chgData name="Dammers, E. (Enrico)" userId="9822fd67-a13b-4ccf-a335-16f3b6fb114a" providerId="ADAL" clId="{01F8D963-D6A0-477B-9685-F7E9F624AC97}" dt="2023-06-15T07:46:21.881" v="1399" actId="57"/>
          <ac:spMkLst>
            <pc:docMk/>
            <pc:sldMk cId="4152794641" sldId="2090649498"/>
            <ac:spMk id="8" creationId="{B172CD08-F6C2-F1DE-674B-77355BC82885}"/>
          </ac:spMkLst>
        </pc:spChg>
        <pc:spChg chg="del">
          <ac:chgData name="Dammers, E. (Enrico)" userId="9822fd67-a13b-4ccf-a335-16f3b6fb114a" providerId="ADAL" clId="{01F8D963-D6A0-477B-9685-F7E9F624AC97}" dt="2023-06-15T07:37:10.322" v="601" actId="478"/>
          <ac:spMkLst>
            <pc:docMk/>
            <pc:sldMk cId="4152794641" sldId="2090649498"/>
            <ac:spMk id="17" creationId="{557B9E2B-B04E-3102-E110-0B716B95F017}"/>
          </ac:spMkLst>
        </pc:spChg>
        <pc:picChg chg="del">
          <ac:chgData name="Dammers, E. (Enrico)" userId="9822fd67-a13b-4ccf-a335-16f3b6fb114a" providerId="ADAL" clId="{01F8D963-D6A0-477B-9685-F7E9F624AC97}" dt="2023-06-15T07:37:04.345" v="599" actId="478"/>
          <ac:picMkLst>
            <pc:docMk/>
            <pc:sldMk cId="4152794641" sldId="2090649498"/>
            <ac:picMk id="2" creationId="{C5E6E877-7F32-37DD-38BD-EFCDBDFCF226}"/>
          </ac:picMkLst>
        </pc:picChg>
        <pc:picChg chg="del">
          <ac:chgData name="Dammers, E. (Enrico)" userId="9822fd67-a13b-4ccf-a335-16f3b6fb114a" providerId="ADAL" clId="{01F8D963-D6A0-477B-9685-F7E9F624AC97}" dt="2023-06-15T07:40:59.624" v="752" actId="478"/>
          <ac:picMkLst>
            <pc:docMk/>
            <pc:sldMk cId="4152794641" sldId="2090649498"/>
            <ac:picMk id="7" creationId="{AC300C17-420F-8630-012B-69ADCA239DE8}"/>
          </ac:picMkLst>
        </pc:picChg>
        <pc:picChg chg="del">
          <ac:chgData name="Dammers, E. (Enrico)" userId="9822fd67-a13b-4ccf-a335-16f3b6fb114a" providerId="ADAL" clId="{01F8D963-D6A0-477B-9685-F7E9F624AC97}" dt="2023-06-15T07:37:15.424" v="604" actId="478"/>
          <ac:picMkLst>
            <pc:docMk/>
            <pc:sldMk cId="4152794641" sldId="2090649498"/>
            <ac:picMk id="9" creationId="{0CB3D525-6283-BE01-A0F5-B06D292B8D17}"/>
          </ac:picMkLst>
        </pc:picChg>
        <pc:picChg chg="add del mod">
          <ac:chgData name="Dammers, E. (Enrico)" userId="9822fd67-a13b-4ccf-a335-16f3b6fb114a" providerId="ADAL" clId="{01F8D963-D6A0-477B-9685-F7E9F624AC97}" dt="2023-06-14T16:27:55.649" v="588" actId="21"/>
          <ac:picMkLst>
            <pc:docMk/>
            <pc:sldMk cId="4152794641" sldId="2090649498"/>
            <ac:picMk id="10" creationId="{197AD56A-F6CE-C8F2-C7CE-34A257024EB0}"/>
          </ac:picMkLst>
        </pc:picChg>
        <pc:picChg chg="del">
          <ac:chgData name="Dammers, E. (Enrico)" userId="9822fd67-a13b-4ccf-a335-16f3b6fb114a" providerId="ADAL" clId="{01F8D963-D6A0-477B-9685-F7E9F624AC97}" dt="2023-06-15T07:37:21.316" v="606" actId="478"/>
          <ac:picMkLst>
            <pc:docMk/>
            <pc:sldMk cId="4152794641" sldId="2090649498"/>
            <ac:picMk id="11" creationId="{9B596E9F-10EF-E0F9-804D-BA786C201DAA}"/>
          </ac:picMkLst>
        </pc:picChg>
        <pc:picChg chg="del">
          <ac:chgData name="Dammers, E. (Enrico)" userId="9822fd67-a13b-4ccf-a335-16f3b6fb114a" providerId="ADAL" clId="{01F8D963-D6A0-477B-9685-F7E9F624AC97}" dt="2023-06-15T07:37:05.485" v="600" actId="478"/>
          <ac:picMkLst>
            <pc:docMk/>
            <pc:sldMk cId="4152794641" sldId="2090649498"/>
            <ac:picMk id="12" creationId="{7DD36498-4769-30F1-EFF6-F03CEC15EC6D}"/>
          </ac:picMkLst>
        </pc:picChg>
        <pc:picChg chg="add mod">
          <ac:chgData name="Dammers, E. (Enrico)" userId="9822fd67-a13b-4ccf-a335-16f3b6fb114a" providerId="ADAL" clId="{01F8D963-D6A0-477B-9685-F7E9F624AC97}" dt="2023-06-15T07:42:12.530" v="899" actId="1076"/>
          <ac:picMkLst>
            <pc:docMk/>
            <pc:sldMk cId="4152794641" sldId="2090649498"/>
            <ac:picMk id="13" creationId="{FD9FB4D0-9B3B-D2B5-FFAC-07F5B5DF3F54}"/>
          </ac:picMkLst>
        </pc:picChg>
        <pc:picChg chg="del">
          <ac:chgData name="Dammers, E. (Enrico)" userId="9822fd67-a13b-4ccf-a335-16f3b6fb114a" providerId="ADAL" clId="{01F8D963-D6A0-477B-9685-F7E9F624AC97}" dt="2023-06-15T07:37:13.881" v="603" actId="478"/>
          <ac:picMkLst>
            <pc:docMk/>
            <pc:sldMk cId="4152794641" sldId="2090649498"/>
            <ac:picMk id="14" creationId="{31B9E710-D62B-F2A8-6942-CC2B96B417D7}"/>
          </ac:picMkLst>
        </pc:picChg>
        <pc:picChg chg="del">
          <ac:chgData name="Dammers, E. (Enrico)" userId="9822fd67-a13b-4ccf-a335-16f3b6fb114a" providerId="ADAL" clId="{01F8D963-D6A0-477B-9685-F7E9F624AC97}" dt="2023-06-15T07:37:12.583" v="602" actId="478"/>
          <ac:picMkLst>
            <pc:docMk/>
            <pc:sldMk cId="4152794641" sldId="2090649498"/>
            <ac:picMk id="16" creationId="{B66BBD59-7BCA-FE27-1864-3F3542C3B28E}"/>
          </ac:picMkLst>
        </pc:picChg>
        <pc:picChg chg="add mod">
          <ac:chgData name="Dammers, E. (Enrico)" userId="9822fd67-a13b-4ccf-a335-16f3b6fb114a" providerId="ADAL" clId="{01F8D963-D6A0-477B-9685-F7E9F624AC97}" dt="2023-06-15T07:45:18.352" v="1305" actId="1076"/>
          <ac:picMkLst>
            <pc:docMk/>
            <pc:sldMk cId="4152794641" sldId="2090649498"/>
            <ac:picMk id="18" creationId="{BB0CCDF6-57AD-B762-B571-F81C4C3EF762}"/>
          </ac:picMkLst>
        </pc:picChg>
        <pc:picChg chg="del mod">
          <ac:chgData name="Dammers, E. (Enrico)" userId="9822fd67-a13b-4ccf-a335-16f3b6fb114a" providerId="ADAL" clId="{01F8D963-D6A0-477B-9685-F7E9F624AC97}" dt="2023-06-15T07:40:18.395" v="745" actId="478"/>
          <ac:picMkLst>
            <pc:docMk/>
            <pc:sldMk cId="4152794641" sldId="2090649498"/>
            <ac:picMk id="5122" creationId="{D7790547-A37B-2006-2396-C1B2ED456C79}"/>
          </ac:picMkLst>
        </pc:picChg>
        <pc:cxnChg chg="add mod">
          <ac:chgData name="Dammers, E. (Enrico)" userId="9822fd67-a13b-4ccf-a335-16f3b6fb114a" providerId="ADAL" clId="{01F8D963-D6A0-477B-9685-F7E9F624AC97}" dt="2023-06-15T07:42:08.186" v="897" actId="14100"/>
          <ac:cxnSpMkLst>
            <pc:docMk/>
            <pc:sldMk cId="4152794641" sldId="2090649498"/>
            <ac:cxnSpMk id="21" creationId="{A4CC7DE6-AA18-3852-F574-D2AED4A63896}"/>
          </ac:cxnSpMkLst>
        </pc:cxnChg>
      </pc:sldChg>
      <pc:sldChg chg="add del">
        <pc:chgData name="Dammers, E. (Enrico)" userId="9822fd67-a13b-4ccf-a335-16f3b6fb114a" providerId="ADAL" clId="{01F8D963-D6A0-477B-9685-F7E9F624AC97}" dt="2023-06-14T15:31:09.761" v="219" actId="47"/>
        <pc:sldMkLst>
          <pc:docMk/>
          <pc:sldMk cId="3696738453" sldId="2090649501"/>
        </pc:sldMkLst>
      </pc:sldChg>
      <pc:sldChg chg="add del">
        <pc:chgData name="Dammers, E. (Enrico)" userId="9822fd67-a13b-4ccf-a335-16f3b6fb114a" providerId="ADAL" clId="{01F8D963-D6A0-477B-9685-F7E9F624AC97}" dt="2023-06-14T15:31:09.786" v="220" actId="47"/>
        <pc:sldMkLst>
          <pc:docMk/>
          <pc:sldMk cId="512259313" sldId="2090649504"/>
        </pc:sldMkLst>
      </pc:sldChg>
      <pc:sldChg chg="add del">
        <pc:chgData name="Dammers, E. (Enrico)" userId="9822fd67-a13b-4ccf-a335-16f3b6fb114a" providerId="ADAL" clId="{01F8D963-D6A0-477B-9685-F7E9F624AC97}" dt="2023-06-14T15:31:08.792" v="215" actId="47"/>
        <pc:sldMkLst>
          <pc:docMk/>
          <pc:sldMk cId="1931288678" sldId="2090649505"/>
        </pc:sldMkLst>
      </pc:sldChg>
      <pc:sldChg chg="addSp modSp add mod modAnim">
        <pc:chgData name="Dammers, E. (Enrico)" userId="9822fd67-a13b-4ccf-a335-16f3b6fb114a" providerId="ADAL" clId="{01F8D963-D6A0-477B-9685-F7E9F624AC97}" dt="2023-06-14T16:22:31.081" v="571"/>
        <pc:sldMkLst>
          <pc:docMk/>
          <pc:sldMk cId="2556319451" sldId="2090649505"/>
        </pc:sldMkLst>
        <pc:spChg chg="add mod">
          <ac:chgData name="Dammers, E. (Enrico)" userId="9822fd67-a13b-4ccf-a335-16f3b6fb114a" providerId="ADAL" clId="{01F8D963-D6A0-477B-9685-F7E9F624AC97}" dt="2023-06-14T15:31:46.775" v="226" actId="207"/>
          <ac:spMkLst>
            <pc:docMk/>
            <pc:sldMk cId="2556319451" sldId="2090649505"/>
            <ac:spMk id="2" creationId="{CC19AC96-DCBA-AB66-A7A3-B2F7261CF48E}"/>
          </ac:spMkLst>
        </pc:spChg>
      </pc:sldChg>
      <pc:sldChg chg="del">
        <pc:chgData name="Dammers, E. (Enrico)" userId="9822fd67-a13b-4ccf-a335-16f3b6fb114a" providerId="ADAL" clId="{01F8D963-D6A0-477B-9685-F7E9F624AC97}" dt="2023-06-14T15:27:22.927" v="199" actId="47"/>
        <pc:sldMkLst>
          <pc:docMk/>
          <pc:sldMk cId="1798797858" sldId="2090649506"/>
        </pc:sldMkLst>
      </pc:sldChg>
      <pc:sldChg chg="addSp delSp modSp add del mod delAnim modAnim">
        <pc:chgData name="Dammers, E. (Enrico)" userId="9822fd67-a13b-4ccf-a335-16f3b6fb114a" providerId="ADAL" clId="{01F8D963-D6A0-477B-9685-F7E9F624AC97}" dt="2023-06-14T16:18:14.113" v="543" actId="20577"/>
        <pc:sldMkLst>
          <pc:docMk/>
          <pc:sldMk cId="538710467" sldId="2090649507"/>
        </pc:sldMkLst>
        <pc:spChg chg="mod">
          <ac:chgData name="Dammers, E. (Enrico)" userId="9822fd67-a13b-4ccf-a335-16f3b6fb114a" providerId="ADAL" clId="{01F8D963-D6A0-477B-9685-F7E9F624AC97}" dt="2023-06-14T16:18:14.113" v="543" actId="20577"/>
          <ac:spMkLst>
            <pc:docMk/>
            <pc:sldMk cId="538710467" sldId="2090649507"/>
            <ac:spMk id="4" creationId="{86883D0B-C844-023B-4FF0-A9A7C1762927}"/>
          </ac:spMkLst>
        </pc:spChg>
        <pc:spChg chg="add del">
          <ac:chgData name="Dammers, E. (Enrico)" userId="9822fd67-a13b-4ccf-a335-16f3b6fb114a" providerId="ADAL" clId="{01F8D963-D6A0-477B-9685-F7E9F624AC97}" dt="2023-06-14T16:17:09.087" v="498"/>
          <ac:spMkLst>
            <pc:docMk/>
            <pc:sldMk cId="538710467" sldId="2090649507"/>
            <ac:spMk id="5" creationId="{4E2C4A04-8EE0-C911-88D3-25C18C289623}"/>
          </ac:spMkLst>
        </pc:spChg>
        <pc:spChg chg="add del">
          <ac:chgData name="Dammers, E. (Enrico)" userId="9822fd67-a13b-4ccf-a335-16f3b6fb114a" providerId="ADAL" clId="{01F8D963-D6A0-477B-9685-F7E9F624AC97}" dt="2023-06-14T16:17:17.759" v="500"/>
          <ac:spMkLst>
            <pc:docMk/>
            <pc:sldMk cId="538710467" sldId="2090649507"/>
            <ac:spMk id="6" creationId="{D687FFD3-5B99-A0B9-7C2F-1FD4DC2035B5}"/>
          </ac:spMkLst>
        </pc:spChg>
        <pc:spChg chg="mod">
          <ac:chgData name="Dammers, E. (Enrico)" userId="9822fd67-a13b-4ccf-a335-16f3b6fb114a" providerId="ADAL" clId="{01F8D963-D6A0-477B-9685-F7E9F624AC97}" dt="2023-06-14T16:14:01.456" v="476" actId="20577"/>
          <ac:spMkLst>
            <pc:docMk/>
            <pc:sldMk cId="538710467" sldId="2090649507"/>
            <ac:spMk id="7" creationId="{D62ABF45-0B14-6446-C713-7C29225F62B7}"/>
          </ac:spMkLst>
        </pc:spChg>
        <pc:spChg chg="del">
          <ac:chgData name="Dammers, E. (Enrico)" userId="9822fd67-a13b-4ccf-a335-16f3b6fb114a" providerId="ADAL" clId="{01F8D963-D6A0-477B-9685-F7E9F624AC97}" dt="2023-06-14T16:13:40.582" v="463" actId="478"/>
          <ac:spMkLst>
            <pc:docMk/>
            <pc:sldMk cId="538710467" sldId="2090649507"/>
            <ac:spMk id="13" creationId="{4C89F6E9-2B99-56AE-B5C7-8439AE1D30DE}"/>
          </ac:spMkLst>
        </pc:spChg>
        <pc:spChg chg="del">
          <ac:chgData name="Dammers, E. (Enrico)" userId="9822fd67-a13b-4ccf-a335-16f3b6fb114a" providerId="ADAL" clId="{01F8D963-D6A0-477B-9685-F7E9F624AC97}" dt="2023-06-14T16:15:02.018" v="481" actId="478"/>
          <ac:spMkLst>
            <pc:docMk/>
            <pc:sldMk cId="538710467" sldId="2090649507"/>
            <ac:spMk id="23" creationId="{AFD852D5-225C-DF9D-30D1-BA826C227E15}"/>
          </ac:spMkLst>
        </pc:spChg>
        <pc:picChg chg="add mod">
          <ac:chgData name="Dammers, E. (Enrico)" userId="9822fd67-a13b-4ccf-a335-16f3b6fb114a" providerId="ADAL" clId="{01F8D963-D6A0-477B-9685-F7E9F624AC97}" dt="2023-06-14T16:14:54.550" v="479" actId="14100"/>
          <ac:picMkLst>
            <pc:docMk/>
            <pc:sldMk cId="538710467" sldId="2090649507"/>
            <ac:picMk id="2" creationId="{F1D0A342-6B10-4329-94F3-5B1AC462C510}"/>
          </ac:picMkLst>
        </pc:picChg>
        <pc:picChg chg="add mod">
          <ac:chgData name="Dammers, E. (Enrico)" userId="9822fd67-a13b-4ccf-a335-16f3b6fb114a" providerId="ADAL" clId="{01F8D963-D6A0-477B-9685-F7E9F624AC97}" dt="2023-06-14T16:17:31.106" v="503" actId="1076"/>
          <ac:picMkLst>
            <pc:docMk/>
            <pc:sldMk cId="538710467" sldId="2090649507"/>
            <ac:picMk id="3" creationId="{035A5DEB-96BF-4C28-6BBA-F13F03397D89}"/>
          </ac:picMkLst>
        </pc:picChg>
        <pc:picChg chg="del">
          <ac:chgData name="Dammers, E. (Enrico)" userId="9822fd67-a13b-4ccf-a335-16f3b6fb114a" providerId="ADAL" clId="{01F8D963-D6A0-477B-9685-F7E9F624AC97}" dt="2023-06-14T16:13:34.503" v="454" actId="478"/>
          <ac:picMkLst>
            <pc:docMk/>
            <pc:sldMk cId="538710467" sldId="2090649507"/>
            <ac:picMk id="9" creationId="{47A7F457-7CBE-B04B-BA4E-9E178DB1B4EA}"/>
          </ac:picMkLst>
        </pc:picChg>
        <pc:picChg chg="del">
          <ac:chgData name="Dammers, E. (Enrico)" userId="9822fd67-a13b-4ccf-a335-16f3b6fb114a" providerId="ADAL" clId="{01F8D963-D6A0-477B-9685-F7E9F624AC97}" dt="2023-06-14T16:13:39.198" v="461" actId="478"/>
          <ac:picMkLst>
            <pc:docMk/>
            <pc:sldMk cId="538710467" sldId="2090649507"/>
            <ac:picMk id="10" creationId="{56978287-823A-E9E6-4220-A2DF333E6E92}"/>
          </ac:picMkLst>
        </pc:picChg>
        <pc:picChg chg="del">
          <ac:chgData name="Dammers, E. (Enrico)" userId="9822fd67-a13b-4ccf-a335-16f3b6fb114a" providerId="ADAL" clId="{01F8D963-D6A0-477B-9685-F7E9F624AC97}" dt="2023-06-14T16:13:38.584" v="460" actId="478"/>
          <ac:picMkLst>
            <pc:docMk/>
            <pc:sldMk cId="538710467" sldId="2090649507"/>
            <ac:picMk id="11" creationId="{99D03AAB-8A4D-8627-22C0-1B10F7F59C09}"/>
          </ac:picMkLst>
        </pc:picChg>
        <pc:picChg chg="del">
          <ac:chgData name="Dammers, E. (Enrico)" userId="9822fd67-a13b-4ccf-a335-16f3b6fb114a" providerId="ADAL" clId="{01F8D963-D6A0-477B-9685-F7E9F624AC97}" dt="2023-06-14T16:13:39.638" v="462" actId="478"/>
          <ac:picMkLst>
            <pc:docMk/>
            <pc:sldMk cId="538710467" sldId="2090649507"/>
            <ac:picMk id="12" creationId="{63E1D28B-A862-2C37-8106-D3817E18DC1E}"/>
          </ac:picMkLst>
        </pc:picChg>
        <pc:picChg chg="add mod">
          <ac:chgData name="Dammers, E. (Enrico)" userId="9822fd67-a13b-4ccf-a335-16f3b6fb114a" providerId="ADAL" clId="{01F8D963-D6A0-477B-9685-F7E9F624AC97}" dt="2023-06-14T16:17:29.691" v="502" actId="1076"/>
          <ac:picMkLst>
            <pc:docMk/>
            <pc:sldMk cId="538710467" sldId="2090649507"/>
            <ac:picMk id="14" creationId="{563E2137-0C33-A4C9-5662-C84AAC3A8911}"/>
          </ac:picMkLst>
        </pc:picChg>
        <pc:picChg chg="add mod">
          <ac:chgData name="Dammers, E. (Enrico)" userId="9822fd67-a13b-4ccf-a335-16f3b6fb114a" providerId="ADAL" clId="{01F8D963-D6A0-477B-9685-F7E9F624AC97}" dt="2023-06-14T16:17:32.365" v="504" actId="1076"/>
          <ac:picMkLst>
            <pc:docMk/>
            <pc:sldMk cId="538710467" sldId="2090649507"/>
            <ac:picMk id="1026" creationId="{91A87A53-BE2A-4A30-B310-9D0E565D3287}"/>
          </ac:picMkLst>
        </pc:picChg>
        <pc:picChg chg="add del mod">
          <ac:chgData name="Dammers, E. (Enrico)" userId="9822fd67-a13b-4ccf-a335-16f3b6fb114a" providerId="ADAL" clId="{01F8D963-D6A0-477B-9685-F7E9F624AC97}" dt="2023-06-14T16:16:21.975" v="491" actId="478"/>
          <ac:picMkLst>
            <pc:docMk/>
            <pc:sldMk cId="538710467" sldId="2090649507"/>
            <ac:picMk id="1028" creationId="{C1846FED-B1E4-DCF0-AEAF-CCEB75739B1D}"/>
          </ac:picMkLst>
        </pc:picChg>
        <pc:picChg chg="add mod">
          <ac:chgData name="Dammers, E. (Enrico)" userId="9822fd67-a13b-4ccf-a335-16f3b6fb114a" providerId="ADAL" clId="{01F8D963-D6A0-477B-9685-F7E9F624AC97}" dt="2023-06-14T16:16:48.533" v="496" actId="1076"/>
          <ac:picMkLst>
            <pc:docMk/>
            <pc:sldMk cId="538710467" sldId="2090649507"/>
            <ac:picMk id="1030" creationId="{1DC655DD-5BCA-F931-15F0-82CA0BF95CF4}"/>
          </ac:picMkLst>
        </pc:picChg>
      </pc:sldChg>
      <pc:sldChg chg="del">
        <pc:chgData name="Dammers, E. (Enrico)" userId="9822fd67-a13b-4ccf-a335-16f3b6fb114a" providerId="ADAL" clId="{01F8D963-D6A0-477B-9685-F7E9F624AC97}" dt="2023-06-14T16:07:28.463" v="424" actId="47"/>
        <pc:sldMkLst>
          <pc:docMk/>
          <pc:sldMk cId="3358464099" sldId="2090649508"/>
        </pc:sldMkLst>
      </pc:sldChg>
      <pc:sldChg chg="addSp delSp modSp add mod delAnim">
        <pc:chgData name="Dammers, E. (Enrico)" userId="9822fd67-a13b-4ccf-a335-16f3b6fb114a" providerId="ADAL" clId="{01F8D963-D6A0-477B-9685-F7E9F624AC97}" dt="2023-06-14T15:36:39.943" v="259" actId="1076"/>
        <pc:sldMkLst>
          <pc:docMk/>
          <pc:sldMk cId="925234897" sldId="2090649509"/>
        </pc:sldMkLst>
        <pc:grpChg chg="del">
          <ac:chgData name="Dammers, E. (Enrico)" userId="9822fd67-a13b-4ccf-a335-16f3b6fb114a" providerId="ADAL" clId="{01F8D963-D6A0-477B-9685-F7E9F624AC97}" dt="2023-06-14T15:36:27.515" v="254" actId="478"/>
          <ac:grpSpMkLst>
            <pc:docMk/>
            <pc:sldMk cId="925234897" sldId="2090649509"/>
            <ac:grpSpMk id="14" creationId="{03288E81-7627-4D2E-B242-793649FD7EF2}"/>
          </ac:grpSpMkLst>
        </pc:grpChg>
        <pc:picChg chg="add mod">
          <ac:chgData name="Dammers, E. (Enrico)" userId="9822fd67-a13b-4ccf-a335-16f3b6fb114a" providerId="ADAL" clId="{01F8D963-D6A0-477B-9685-F7E9F624AC97}" dt="2023-06-14T15:36:39.943" v="259" actId="1076"/>
          <ac:picMkLst>
            <pc:docMk/>
            <pc:sldMk cId="925234897" sldId="2090649509"/>
            <ac:picMk id="3" creationId="{1065317F-B77B-28AD-015B-AC2F77680305}"/>
          </ac:picMkLst>
        </pc:picChg>
        <pc:picChg chg="del">
          <ac:chgData name="Dammers, E. (Enrico)" userId="9822fd67-a13b-4ccf-a335-16f3b6fb114a" providerId="ADAL" clId="{01F8D963-D6A0-477B-9685-F7E9F624AC97}" dt="2023-06-14T15:36:29.234" v="256" actId="478"/>
          <ac:picMkLst>
            <pc:docMk/>
            <pc:sldMk cId="925234897" sldId="2090649509"/>
            <ac:picMk id="18" creationId="{C76DE280-25F7-4C88-ADF2-9B34DB8B2DEC}"/>
          </ac:picMkLst>
        </pc:picChg>
        <pc:picChg chg="del">
          <ac:chgData name="Dammers, E. (Enrico)" userId="9822fd67-a13b-4ccf-a335-16f3b6fb114a" providerId="ADAL" clId="{01F8D963-D6A0-477B-9685-F7E9F624AC97}" dt="2023-06-14T15:36:29.747" v="257" actId="478"/>
          <ac:picMkLst>
            <pc:docMk/>
            <pc:sldMk cId="925234897" sldId="2090649509"/>
            <ac:picMk id="19" creationId="{440AAB6C-1B7E-4DFA-AACF-124283B924B7}"/>
          </ac:picMkLst>
        </pc:picChg>
        <pc:picChg chg="del">
          <ac:chgData name="Dammers, E. (Enrico)" userId="9822fd67-a13b-4ccf-a335-16f3b6fb114a" providerId="ADAL" clId="{01F8D963-D6A0-477B-9685-F7E9F624AC97}" dt="2023-06-14T15:36:28.597" v="255" actId="478"/>
          <ac:picMkLst>
            <pc:docMk/>
            <pc:sldMk cId="925234897" sldId="2090649509"/>
            <ac:picMk id="20" creationId="{62CEBB5A-084C-4B06-B6C7-42032225885A}"/>
          </ac:picMkLst>
        </pc:picChg>
      </pc:sldChg>
      <pc:sldChg chg="add del">
        <pc:chgData name="Dammers, E. (Enrico)" userId="9822fd67-a13b-4ccf-a335-16f3b6fb114a" providerId="ADAL" clId="{01F8D963-D6A0-477B-9685-F7E9F624AC97}" dt="2023-06-14T15:27:06.652" v="196" actId="47"/>
        <pc:sldMkLst>
          <pc:docMk/>
          <pc:sldMk cId="3490559733" sldId="2090649509"/>
        </pc:sldMkLst>
      </pc:sldChg>
      <pc:sldChg chg="addSp delSp modSp add mod modAnim">
        <pc:chgData name="Dammers, E. (Enrico)" userId="9822fd67-a13b-4ccf-a335-16f3b6fb114a" providerId="ADAL" clId="{01F8D963-D6A0-477B-9685-F7E9F624AC97}" dt="2023-06-15T07:32:39.972" v="596" actId="1035"/>
        <pc:sldMkLst>
          <pc:docMk/>
          <pc:sldMk cId="1862883621" sldId="2090649510"/>
        </pc:sldMkLst>
        <pc:spChg chg="add mod">
          <ac:chgData name="Dammers, E. (Enrico)" userId="9822fd67-a13b-4ccf-a335-16f3b6fb114a" providerId="ADAL" clId="{01F8D963-D6A0-477B-9685-F7E9F624AC97}" dt="2023-06-14T15:55:05.562" v="305" actId="207"/>
          <ac:spMkLst>
            <pc:docMk/>
            <pc:sldMk cId="1862883621" sldId="2090649510"/>
            <ac:spMk id="2" creationId="{44882B24-79F6-4E67-91E0-696BC36B310D}"/>
          </ac:spMkLst>
        </pc:spChg>
        <pc:spChg chg="del">
          <ac:chgData name="Dammers, E. (Enrico)" userId="9822fd67-a13b-4ccf-a335-16f3b6fb114a" providerId="ADAL" clId="{01F8D963-D6A0-477B-9685-F7E9F624AC97}" dt="2023-06-14T15:54:41.145" v="280" actId="478"/>
          <ac:spMkLst>
            <pc:docMk/>
            <pc:sldMk cId="1862883621" sldId="2090649510"/>
            <ac:spMk id="56" creationId="{594A62DF-ABE9-2136-0CBE-9D97B9268FAC}"/>
          </ac:spMkLst>
        </pc:spChg>
        <pc:picChg chg="add mod">
          <ac:chgData name="Dammers, E. (Enrico)" userId="9822fd67-a13b-4ccf-a335-16f3b6fb114a" providerId="ADAL" clId="{01F8D963-D6A0-477B-9685-F7E9F624AC97}" dt="2023-06-14T16:28:03.651" v="590" actId="1076"/>
          <ac:picMkLst>
            <pc:docMk/>
            <pc:sldMk cId="1862883621" sldId="2090649510"/>
            <ac:picMk id="4" creationId="{F295445D-F2C6-40D4-1014-F7BC356E3909}"/>
          </ac:picMkLst>
        </pc:picChg>
        <pc:picChg chg="add mod ord">
          <ac:chgData name="Dammers, E. (Enrico)" userId="9822fd67-a13b-4ccf-a335-16f3b6fb114a" providerId="ADAL" clId="{01F8D963-D6A0-477B-9685-F7E9F624AC97}" dt="2023-06-15T07:32:39.972" v="596" actId="1035"/>
          <ac:picMkLst>
            <pc:docMk/>
            <pc:sldMk cId="1862883621" sldId="2090649510"/>
            <ac:picMk id="10" creationId="{313BF216-62FC-0879-3ED8-46CEDDA30773}"/>
          </ac:picMkLst>
        </pc:picChg>
        <pc:picChg chg="del">
          <ac:chgData name="Dammers, E. (Enrico)" userId="9822fd67-a13b-4ccf-a335-16f3b6fb114a" providerId="ADAL" clId="{01F8D963-D6A0-477B-9685-F7E9F624AC97}" dt="2023-06-15T07:32:37.256" v="595" actId="478"/>
          <ac:picMkLst>
            <pc:docMk/>
            <pc:sldMk cId="1862883621" sldId="2090649510"/>
            <ac:picMk id="25" creationId="{41081794-C841-6CC3-96BC-D849B478CCD8}"/>
          </ac:picMkLst>
        </pc:picChg>
        <pc:cxnChg chg="mod">
          <ac:chgData name="Dammers, E. (Enrico)" userId="9822fd67-a13b-4ccf-a335-16f3b6fb114a" providerId="ADAL" clId="{01F8D963-D6A0-477B-9685-F7E9F624AC97}" dt="2023-06-14T15:54:41.145" v="280" actId="478"/>
          <ac:cxnSpMkLst>
            <pc:docMk/>
            <pc:sldMk cId="1862883621" sldId="2090649510"/>
            <ac:cxnSpMk id="61" creationId="{299BF415-9056-975B-8446-8D2B749AA976}"/>
          </ac:cxnSpMkLst>
        </pc:cxnChg>
      </pc:sldChg>
      <pc:sldChg chg="addSp delSp modSp add mod delAnim">
        <pc:chgData name="Dammers, E. (Enrico)" userId="9822fd67-a13b-4ccf-a335-16f3b6fb114a" providerId="ADAL" clId="{01F8D963-D6A0-477B-9685-F7E9F624AC97}" dt="2023-06-14T16:06:52.306" v="423" actId="1076"/>
        <pc:sldMkLst>
          <pc:docMk/>
          <pc:sldMk cId="480040127" sldId="2090649511"/>
        </pc:sldMkLst>
        <pc:picChg chg="add mod">
          <ac:chgData name="Dammers, E. (Enrico)" userId="9822fd67-a13b-4ccf-a335-16f3b6fb114a" providerId="ADAL" clId="{01F8D963-D6A0-477B-9685-F7E9F624AC97}" dt="2023-06-14T16:06:52.306" v="423" actId="1076"/>
          <ac:picMkLst>
            <pc:docMk/>
            <pc:sldMk cId="480040127" sldId="2090649511"/>
            <ac:picMk id="3" creationId="{A02F5534-F6DA-0E66-5453-833BDCEE164C}"/>
          </ac:picMkLst>
        </pc:picChg>
        <pc:picChg chg="add mod">
          <ac:chgData name="Dammers, E. (Enrico)" userId="9822fd67-a13b-4ccf-a335-16f3b6fb114a" providerId="ADAL" clId="{01F8D963-D6A0-477B-9685-F7E9F624AC97}" dt="2023-06-14T16:06:36.581" v="416" actId="1076"/>
          <ac:picMkLst>
            <pc:docMk/>
            <pc:sldMk cId="480040127" sldId="2090649511"/>
            <ac:picMk id="5" creationId="{F63C8718-59AE-0947-05E3-B5E182618CDE}"/>
          </ac:picMkLst>
        </pc:picChg>
        <pc:picChg chg="add mod">
          <ac:chgData name="Dammers, E. (Enrico)" userId="9822fd67-a13b-4ccf-a335-16f3b6fb114a" providerId="ADAL" clId="{01F8D963-D6A0-477B-9685-F7E9F624AC97}" dt="2023-06-14T16:06:49.685" v="422" actId="1076"/>
          <ac:picMkLst>
            <pc:docMk/>
            <pc:sldMk cId="480040127" sldId="2090649511"/>
            <ac:picMk id="9" creationId="{2076424A-AE20-C56C-66D1-3FA9B77F3BE0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28" creationId="{1EB7B973-068D-50C5-D20D-51A029A71E69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57" creationId="{7A82107F-F0D8-0B19-BCB7-104664659ABB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62" creationId="{9C5A837C-4609-CE30-02D3-7945EDB7F4DF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64" creationId="{DE7695EB-7CA8-183D-01E5-89A3B1910272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66" creationId="{33EB924C-0989-B219-8F55-A29ECDCFC284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68" creationId="{6FD32AD1-768C-4463-884F-53660A80435D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69" creationId="{E44D08AC-4672-19DC-3B5F-64163E9EB6A7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70" creationId="{607585A1-8970-7302-1165-90BC804190CF}"/>
          </ac:picMkLst>
        </pc:picChg>
        <pc:picChg chg="del">
          <ac:chgData name="Dammers, E. (Enrico)" userId="9822fd67-a13b-4ccf-a335-16f3b6fb114a" providerId="ADAL" clId="{01F8D963-D6A0-477B-9685-F7E9F624AC97}" dt="2023-06-14T16:03:43.108" v="391" actId="478"/>
          <ac:picMkLst>
            <pc:docMk/>
            <pc:sldMk cId="480040127" sldId="2090649511"/>
            <ac:picMk id="71" creationId="{29642B01-AB4F-B49E-727D-9789BEB4248A}"/>
          </ac:picMkLst>
        </pc:picChg>
        <pc:cxnChg chg="del">
          <ac:chgData name="Dammers, E. (Enrico)" userId="9822fd67-a13b-4ccf-a335-16f3b6fb114a" providerId="ADAL" clId="{01F8D963-D6A0-477B-9685-F7E9F624AC97}" dt="2023-06-14T16:03:43.108" v="391" actId="478"/>
          <ac:cxnSpMkLst>
            <pc:docMk/>
            <pc:sldMk cId="480040127" sldId="2090649511"/>
            <ac:cxnSpMk id="40" creationId="{F3AAF89C-AE25-1B32-0FB0-5F2FEEF926E7}"/>
          </ac:cxnSpMkLst>
        </pc:cxnChg>
        <pc:cxnChg chg="del">
          <ac:chgData name="Dammers, E. (Enrico)" userId="9822fd67-a13b-4ccf-a335-16f3b6fb114a" providerId="ADAL" clId="{01F8D963-D6A0-477B-9685-F7E9F624AC97}" dt="2023-06-14T16:03:43.108" v="391" actId="478"/>
          <ac:cxnSpMkLst>
            <pc:docMk/>
            <pc:sldMk cId="480040127" sldId="2090649511"/>
            <ac:cxnSpMk id="41" creationId="{0914D82F-4405-FEAE-DBF9-1B76EA33D731}"/>
          </ac:cxnSpMkLst>
        </pc:cxnChg>
        <pc:cxnChg chg="del">
          <ac:chgData name="Dammers, E. (Enrico)" userId="9822fd67-a13b-4ccf-a335-16f3b6fb114a" providerId="ADAL" clId="{01F8D963-D6A0-477B-9685-F7E9F624AC97}" dt="2023-06-14T16:03:43.108" v="391" actId="478"/>
          <ac:cxnSpMkLst>
            <pc:docMk/>
            <pc:sldMk cId="480040127" sldId="2090649511"/>
            <ac:cxnSpMk id="44" creationId="{28A37033-879E-27B0-96DE-7CD4220DF123}"/>
          </ac:cxnSpMkLst>
        </pc:cxnChg>
        <pc:cxnChg chg="del">
          <ac:chgData name="Dammers, E. (Enrico)" userId="9822fd67-a13b-4ccf-a335-16f3b6fb114a" providerId="ADAL" clId="{01F8D963-D6A0-477B-9685-F7E9F624AC97}" dt="2023-06-14T16:03:43.108" v="391" actId="478"/>
          <ac:cxnSpMkLst>
            <pc:docMk/>
            <pc:sldMk cId="480040127" sldId="2090649511"/>
            <ac:cxnSpMk id="50" creationId="{07DB2B6C-AADE-5142-F90D-EF89BFE1BDD7}"/>
          </ac:cxnSpMkLst>
        </pc:cxnChg>
        <pc:cxnChg chg="del">
          <ac:chgData name="Dammers, E. (Enrico)" userId="9822fd67-a13b-4ccf-a335-16f3b6fb114a" providerId="ADAL" clId="{01F8D963-D6A0-477B-9685-F7E9F624AC97}" dt="2023-06-14T16:03:43.108" v="391" actId="478"/>
          <ac:cxnSpMkLst>
            <pc:docMk/>
            <pc:sldMk cId="480040127" sldId="2090649511"/>
            <ac:cxnSpMk id="52" creationId="{52AB2D21-FF5F-28B6-F015-59F262228491}"/>
          </ac:cxnSpMkLst>
        </pc:cxnChg>
      </pc:sldChg>
      <pc:sldChg chg="add">
        <pc:chgData name="Dammers, E. (Enrico)" userId="9822fd67-a13b-4ccf-a335-16f3b6fb114a" providerId="ADAL" clId="{01F8D963-D6A0-477B-9685-F7E9F624AC97}" dt="2023-06-14T16:09:26.982" v="435" actId="2890"/>
        <pc:sldMkLst>
          <pc:docMk/>
          <pc:sldMk cId="3728358702" sldId="2090649512"/>
        </pc:sldMkLst>
      </pc:sldChg>
      <pc:sldChg chg="modSp add">
        <pc:chgData name="Dammers, E. (Enrico)" userId="9822fd67-a13b-4ccf-a335-16f3b6fb114a" providerId="ADAL" clId="{01F8D963-D6A0-477B-9685-F7E9F624AC97}" dt="2023-06-15T07:38:14.805" v="680" actId="167"/>
        <pc:sldMkLst>
          <pc:docMk/>
          <pc:sldMk cId="3493015467" sldId="2090649513"/>
        </pc:sldMkLst>
        <pc:picChg chg="mod">
          <ac:chgData name="Dammers, E. (Enrico)" userId="9822fd67-a13b-4ccf-a335-16f3b6fb114a" providerId="ADAL" clId="{01F8D963-D6A0-477B-9685-F7E9F624AC97}" dt="2023-06-15T07:38:14.805" v="680" actId="167"/>
          <ac:picMkLst>
            <pc:docMk/>
            <pc:sldMk cId="3493015467" sldId="2090649513"/>
            <ac:picMk id="5122" creationId="{D7790547-A37B-2006-2396-C1B2ED456C79}"/>
          </ac:picMkLst>
        </pc:picChg>
      </pc:sldChg>
      <pc:sldMasterChg chg="addSldLayout delSldLayout">
        <pc:chgData name="Dammers, E. (Enrico)" userId="9822fd67-a13b-4ccf-a335-16f3b6fb114a" providerId="ADAL" clId="{01F8D963-D6A0-477B-9685-F7E9F624AC97}" dt="2023-06-14T15:31:08.792" v="215" actId="47"/>
        <pc:sldMasterMkLst>
          <pc:docMk/>
          <pc:sldMasterMk cId="1528049180" sldId="2147483734"/>
        </pc:sldMasterMkLst>
        <pc:sldLayoutChg chg="add del">
          <pc:chgData name="Dammers, E. (Enrico)" userId="9822fd67-a13b-4ccf-a335-16f3b6fb114a" providerId="ADAL" clId="{01F8D963-D6A0-477B-9685-F7E9F624AC97}" dt="2023-06-14T15:31:08.792" v="215" actId="47"/>
          <pc:sldLayoutMkLst>
            <pc:docMk/>
            <pc:sldMasterMk cId="1528049180" sldId="2147483734"/>
            <pc:sldLayoutMk cId="2809974930" sldId="214748375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B4EA9E2-9158-7974-DCAC-25A19B242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/>
              <a:t>Stikstof en de Provincie Gelderland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68F33D8-9CA6-B57C-1DD5-00F8C6491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/>
              <a:t>27 March 2023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54095CB-6EA5-87F8-2163-A7CA9AD02A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Martijn Schaap | Monique Schumans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717F887-E472-0A69-5C6A-EBEC56EEB0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B602E-058C-4888-B9C8-661F1F5280E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4179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19T15:24:13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6947 0 0,'0'-20'32'0'0,"0"4"112"0"0,0 7 1185 0 0,0 2-1057 0 0,0 4-272 0 0,0-1-1873 0 0,0-1-4450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/>
              <a:t>Stikstof en de Provincie Gelderland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/>
              <a:t>27 March 2023</a:t>
            </a:r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Martijn Schaap | Monique Schumans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3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8405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20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04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Actueel onderwerp, hoeven we niet toe te lichten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7D9B-20BD-432E-98DB-7992EB0A757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332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Actueel onderwerp, hoeven we niet toe te lichten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7D9B-20BD-432E-98DB-7992EB0A757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26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Actueel onderwerp, hoeven we niet toe te lichten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7D9B-20BD-432E-98DB-7992EB0A757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041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/>
              <a:t>Advantages</a:t>
            </a:r>
          </a:p>
          <a:p>
            <a:r>
              <a:rPr lang="en-US" sz="1100"/>
              <a:t>Fast and typically computationally cheap</a:t>
            </a:r>
          </a:p>
          <a:p>
            <a:r>
              <a:rPr lang="en-US" sz="1100"/>
              <a:t>Ideal for detecting new sources</a:t>
            </a:r>
          </a:p>
          <a:p>
            <a:r>
              <a:rPr lang="en-US" sz="1100"/>
              <a:t>Independent of Chemistry Transport models</a:t>
            </a:r>
          </a:p>
          <a:p>
            <a:r>
              <a:rPr lang="en-US" sz="1100"/>
              <a:t>Disadvantages</a:t>
            </a:r>
          </a:p>
          <a:p>
            <a:r>
              <a:rPr lang="en-US" sz="1100"/>
              <a:t>Often steady state or average over longer periods</a:t>
            </a:r>
          </a:p>
          <a:p>
            <a:r>
              <a:rPr lang="en-US" sz="1100"/>
              <a:t>No additional information (typically only emission)</a:t>
            </a:r>
          </a:p>
          <a:p>
            <a:endParaRPr lang="en-US" sz="1100"/>
          </a:p>
          <a:p>
            <a:r>
              <a:rPr lang="en-US" sz="1100"/>
              <a:t>Advantages</a:t>
            </a:r>
          </a:p>
          <a:p>
            <a:r>
              <a:rPr lang="en-US" sz="1100"/>
              <a:t>Typically more Accurate </a:t>
            </a:r>
          </a:p>
          <a:p>
            <a:r>
              <a:rPr lang="en-US" sz="1100"/>
              <a:t>Day to day variations</a:t>
            </a:r>
          </a:p>
          <a:p>
            <a:r>
              <a:rPr lang="en-US" sz="1100"/>
              <a:t>Additional information (Deposition fields for example)</a:t>
            </a:r>
          </a:p>
          <a:p>
            <a:r>
              <a:rPr lang="en-US" sz="1100"/>
              <a:t>Disadvantages</a:t>
            </a:r>
          </a:p>
          <a:p>
            <a:r>
              <a:rPr lang="en-US" sz="1100"/>
              <a:t>Computationally expensive</a:t>
            </a:r>
          </a:p>
          <a:p>
            <a:r>
              <a:rPr lang="en-US" sz="1100"/>
              <a:t>Expertise and experience required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07AF-AB1F-445D-A94B-98D0CC2CE5D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29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Emission</a:t>
            </a:r>
            <a:r>
              <a:rPr lang="nl-NL" dirty="0"/>
              <a:t> clusters </a:t>
            </a:r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seen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expected</a:t>
            </a:r>
            <a:r>
              <a:rPr lang="nl-NL" dirty="0"/>
              <a:t> </a:t>
            </a:r>
            <a:r>
              <a:rPr lang="nl-NL" dirty="0" err="1"/>
              <a:t>locations</a:t>
            </a:r>
            <a:r>
              <a:rPr lang="nl-NL" dirty="0"/>
              <a:t> (India, China, </a:t>
            </a:r>
            <a:r>
              <a:rPr lang="nl-NL" dirty="0" err="1"/>
              <a:t>mid</a:t>
            </a:r>
            <a:r>
              <a:rPr lang="nl-NL" dirty="0"/>
              <a:t> US,  NL, Germany)</a:t>
            </a:r>
          </a:p>
          <a:p>
            <a:r>
              <a:rPr lang="nl-NL" dirty="0" err="1"/>
              <a:t>Typical</a:t>
            </a:r>
            <a:r>
              <a:rPr lang="nl-NL" dirty="0"/>
              <a:t> </a:t>
            </a:r>
            <a:r>
              <a:rPr lang="nl-NL" dirty="0" err="1"/>
              <a:t>uncertainties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range of 30%, </a:t>
            </a:r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towards</a:t>
            </a:r>
            <a:r>
              <a:rPr lang="nl-NL" dirty="0"/>
              <a:t> </a:t>
            </a:r>
            <a:r>
              <a:rPr lang="nl-NL" dirty="0" err="1"/>
              <a:t>regions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sensitivity</a:t>
            </a:r>
            <a:r>
              <a:rPr lang="nl-NL" dirty="0"/>
              <a:t> limit </a:t>
            </a:r>
            <a:r>
              <a:rPr lang="nl-NL" dirty="0" err="1"/>
              <a:t>and</a:t>
            </a:r>
            <a:r>
              <a:rPr lang="nl-NL" dirty="0"/>
              <a:t> or </a:t>
            </a:r>
            <a:r>
              <a:rPr lang="nl-NL" dirty="0" err="1"/>
              <a:t>near</a:t>
            </a:r>
            <a:r>
              <a:rPr lang="nl-NL" dirty="0"/>
              <a:t> </a:t>
            </a:r>
            <a:r>
              <a:rPr lang="nl-NL" dirty="0" err="1"/>
              <a:t>mountainous</a:t>
            </a:r>
            <a:r>
              <a:rPr lang="nl-NL" dirty="0"/>
              <a:t> </a:t>
            </a:r>
            <a:r>
              <a:rPr lang="nl-NL" dirty="0" err="1"/>
              <a:t>terrain</a:t>
            </a:r>
            <a:r>
              <a:rPr lang="nl-NL" dirty="0"/>
              <a:t> (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monte</a:t>
            </a:r>
            <a:r>
              <a:rPr lang="nl-NL" dirty="0"/>
              <a:t> </a:t>
            </a:r>
            <a:r>
              <a:rPr lang="nl-NL" dirty="0" err="1"/>
              <a:t>carlo</a:t>
            </a:r>
            <a:r>
              <a:rPr lang="nl-NL" dirty="0"/>
              <a:t> analysis)</a:t>
            </a:r>
          </a:p>
          <a:p>
            <a:r>
              <a:rPr lang="nl-NL" dirty="0" err="1"/>
              <a:t>Potential</a:t>
            </a:r>
            <a:r>
              <a:rPr lang="nl-NL" dirty="0"/>
              <a:t> </a:t>
            </a:r>
            <a:r>
              <a:rPr lang="nl-NL" dirty="0" err="1"/>
              <a:t>anomalous</a:t>
            </a:r>
            <a:r>
              <a:rPr lang="nl-NL" dirty="0"/>
              <a:t> </a:t>
            </a:r>
            <a:r>
              <a:rPr lang="nl-NL" dirty="0" err="1"/>
              <a:t>measurements</a:t>
            </a:r>
            <a:r>
              <a:rPr lang="nl-NL" dirty="0"/>
              <a:t> over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deserts</a:t>
            </a:r>
            <a:r>
              <a:rPr lang="nl-NL" dirty="0"/>
              <a:t> (Dust / H2O </a:t>
            </a:r>
            <a:r>
              <a:rPr lang="nl-NL" dirty="0" err="1"/>
              <a:t>Vapour</a:t>
            </a:r>
            <a:r>
              <a:rPr lang="nl-NL" dirty="0"/>
              <a:t> / </a:t>
            </a:r>
            <a:r>
              <a:rPr lang="nl-NL" dirty="0" err="1"/>
              <a:t>other</a:t>
            </a:r>
            <a:r>
              <a:rPr lang="nl-NL" dirty="0"/>
              <a:t>?) </a:t>
            </a:r>
            <a:r>
              <a:rPr lang="nl-NL" dirty="0" err="1"/>
              <a:t>under</a:t>
            </a:r>
            <a:r>
              <a:rPr lang="nl-NL" dirty="0"/>
              <a:t> </a:t>
            </a:r>
            <a:r>
              <a:rPr lang="nl-NL" dirty="0" err="1"/>
              <a:t>investigation</a:t>
            </a:r>
            <a:endParaRPr lang="nl-NL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74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Emission</a:t>
            </a:r>
            <a:r>
              <a:rPr lang="nl-NL" dirty="0"/>
              <a:t> clusters </a:t>
            </a:r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seen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expected</a:t>
            </a:r>
            <a:r>
              <a:rPr lang="nl-NL" dirty="0"/>
              <a:t> </a:t>
            </a:r>
            <a:r>
              <a:rPr lang="nl-NL" dirty="0" err="1"/>
              <a:t>locations</a:t>
            </a:r>
            <a:r>
              <a:rPr lang="nl-NL" dirty="0"/>
              <a:t> (India, China, </a:t>
            </a:r>
            <a:r>
              <a:rPr lang="nl-NL" dirty="0" err="1"/>
              <a:t>mid</a:t>
            </a:r>
            <a:r>
              <a:rPr lang="nl-NL" dirty="0"/>
              <a:t> US,  NL, Germany)</a:t>
            </a:r>
          </a:p>
          <a:p>
            <a:r>
              <a:rPr lang="nl-NL" dirty="0" err="1"/>
              <a:t>Typical</a:t>
            </a:r>
            <a:r>
              <a:rPr lang="nl-NL" dirty="0"/>
              <a:t> </a:t>
            </a:r>
            <a:r>
              <a:rPr lang="nl-NL" dirty="0" err="1"/>
              <a:t>uncertainties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range of 30%, </a:t>
            </a:r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towards</a:t>
            </a:r>
            <a:r>
              <a:rPr lang="nl-NL" dirty="0"/>
              <a:t> </a:t>
            </a:r>
            <a:r>
              <a:rPr lang="nl-NL" dirty="0" err="1"/>
              <a:t>regions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sensitivity</a:t>
            </a:r>
            <a:r>
              <a:rPr lang="nl-NL" dirty="0"/>
              <a:t> limit </a:t>
            </a:r>
            <a:r>
              <a:rPr lang="nl-NL" dirty="0" err="1"/>
              <a:t>and</a:t>
            </a:r>
            <a:r>
              <a:rPr lang="nl-NL" dirty="0"/>
              <a:t> or </a:t>
            </a:r>
            <a:r>
              <a:rPr lang="nl-NL" dirty="0" err="1"/>
              <a:t>near</a:t>
            </a:r>
            <a:r>
              <a:rPr lang="nl-NL" dirty="0"/>
              <a:t> </a:t>
            </a:r>
            <a:r>
              <a:rPr lang="nl-NL" dirty="0" err="1"/>
              <a:t>mountainous</a:t>
            </a:r>
            <a:r>
              <a:rPr lang="nl-NL" dirty="0"/>
              <a:t> </a:t>
            </a:r>
            <a:r>
              <a:rPr lang="nl-NL" dirty="0" err="1"/>
              <a:t>terrain</a:t>
            </a:r>
            <a:r>
              <a:rPr lang="nl-NL" dirty="0"/>
              <a:t> (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monte</a:t>
            </a:r>
            <a:r>
              <a:rPr lang="nl-NL" dirty="0"/>
              <a:t> </a:t>
            </a:r>
            <a:r>
              <a:rPr lang="nl-NL" dirty="0" err="1"/>
              <a:t>carlo</a:t>
            </a:r>
            <a:r>
              <a:rPr lang="nl-NL" dirty="0"/>
              <a:t> analysis)</a:t>
            </a:r>
          </a:p>
          <a:p>
            <a:r>
              <a:rPr lang="nl-NL" dirty="0" err="1"/>
              <a:t>Potential</a:t>
            </a:r>
            <a:r>
              <a:rPr lang="nl-NL" dirty="0"/>
              <a:t> </a:t>
            </a:r>
            <a:r>
              <a:rPr lang="nl-NL" dirty="0" err="1"/>
              <a:t>anomalous</a:t>
            </a:r>
            <a:r>
              <a:rPr lang="nl-NL" dirty="0"/>
              <a:t> </a:t>
            </a:r>
            <a:r>
              <a:rPr lang="nl-NL" dirty="0" err="1"/>
              <a:t>measurements</a:t>
            </a:r>
            <a:r>
              <a:rPr lang="nl-NL" dirty="0"/>
              <a:t> over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deserts</a:t>
            </a:r>
            <a:r>
              <a:rPr lang="nl-NL" dirty="0"/>
              <a:t> (Dust / H2O </a:t>
            </a:r>
            <a:r>
              <a:rPr lang="nl-NL" dirty="0" err="1"/>
              <a:t>Vapour</a:t>
            </a:r>
            <a:r>
              <a:rPr lang="nl-NL" dirty="0"/>
              <a:t> / </a:t>
            </a:r>
            <a:r>
              <a:rPr lang="nl-NL" dirty="0" err="1"/>
              <a:t>other</a:t>
            </a:r>
            <a:r>
              <a:rPr lang="nl-NL" dirty="0"/>
              <a:t>?) </a:t>
            </a:r>
            <a:r>
              <a:rPr lang="nl-NL" dirty="0" err="1"/>
              <a:t>under</a:t>
            </a:r>
            <a:r>
              <a:rPr lang="nl-NL" dirty="0"/>
              <a:t> </a:t>
            </a:r>
            <a:r>
              <a:rPr lang="nl-NL" dirty="0" err="1"/>
              <a:t>investigation</a:t>
            </a:r>
            <a:endParaRPr lang="nl-NL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61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16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898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21" Type="http://schemas.openxmlformats.org/officeDocument/2006/relationships/hyperlink" Target="https://youtu.be/u-AgyEON7cU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hyperlink" Target="https://pptsolutions.nl/community-en-n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hyperlink" Target="https://youtu.be/0S5JXp8v6iM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hyperlink" Target="https://youtu.be/o9RYr_eARno" TargetMode="External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hyperlink" Target="https://youtu.be/t1mKSiMRSxE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hyperlink" Target="https://youtu.be/oNGTAj4ajJ4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1.png"/><Relationship Id="rId4" Type="http://schemas.openxmlformats.org/officeDocument/2006/relationships/customXml" Target="../ink/ink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sv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sv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sv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sv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50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0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204" grpId="0" animBg="1"/>
      <p:bldP spid="204" grpId="1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332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8BABD5F6-F629-E2D1-1AED-7BDF9A5684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48"/>
            <a:ext cx="12192000" cy="6859848"/>
          </a:xfrm>
          <a:custGeom>
            <a:avLst/>
            <a:gdLst>
              <a:gd name="connsiteX0" fmla="*/ 11963399 w 12192000"/>
              <a:gd name="connsiteY0" fmla="*/ 0 h 6859848"/>
              <a:gd name="connsiteX1" fmla="*/ 12192000 w 12192000"/>
              <a:gd name="connsiteY1" fmla="*/ 256 h 6859848"/>
              <a:gd name="connsiteX2" fmla="*/ 12192000 w 12192000"/>
              <a:gd name="connsiteY2" fmla="*/ 6859848 h 6859848"/>
              <a:gd name="connsiteX3" fmla="*/ 0 w 12192000"/>
              <a:gd name="connsiteY3" fmla="*/ 6859848 h 6859848"/>
              <a:gd name="connsiteX4" fmla="*/ 0 w 12192000"/>
              <a:gd name="connsiteY4" fmla="*/ 256 h 6859848"/>
              <a:gd name="connsiteX5" fmla="*/ 9799320 w 12192000"/>
              <a:gd name="connsiteY5" fmla="*/ 255 h 6859848"/>
              <a:gd name="connsiteX6" fmla="*/ 9799320 w 12192000"/>
              <a:gd name="connsiteY6" fmla="*/ 1849 h 6859848"/>
              <a:gd name="connsiteX7" fmla="*/ 11963399 w 12192000"/>
              <a:gd name="connsiteY7" fmla="*/ 1849 h 68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48">
                <a:moveTo>
                  <a:pt x="11963399" y="0"/>
                </a:moveTo>
                <a:lnTo>
                  <a:pt x="12192000" y="256"/>
                </a:lnTo>
                <a:lnTo>
                  <a:pt x="12192000" y="6859848"/>
                </a:lnTo>
                <a:lnTo>
                  <a:pt x="0" y="6859848"/>
                </a:lnTo>
                <a:lnTo>
                  <a:pt x="0" y="256"/>
                </a:lnTo>
                <a:lnTo>
                  <a:pt x="9799320" y="255"/>
                </a:lnTo>
                <a:lnTo>
                  <a:pt x="9799320" y="1849"/>
                </a:lnTo>
                <a:lnTo>
                  <a:pt x="11963399" y="1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299" y="1412875"/>
            <a:ext cx="9677402" cy="1742411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1745" y="3283353"/>
            <a:ext cx="5368509" cy="395785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1745" y="3785271"/>
            <a:ext cx="5368508" cy="30191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12E544-331C-0F21-CC9F-1401989770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1888" y="5391011"/>
            <a:ext cx="2168223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>
            <a:spAutoFit/>
          </a:bodyPr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Start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005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268EF74-D344-B49D-A9AB-FFC03746D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58" b="10226"/>
          <a:stretch/>
        </p:blipFill>
        <p:spPr>
          <a:xfrm flipH="1">
            <a:off x="-2" y="1"/>
            <a:ext cx="5770059" cy="397192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9AAF223-42FD-55BD-081B-0A807B63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6" b="10226"/>
          <a:stretch/>
        </p:blipFill>
        <p:spPr>
          <a:xfrm>
            <a:off x="5669567" y="1"/>
            <a:ext cx="6531234" cy="397192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4871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572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jdelijke aanduiding voor tekst 8">
            <a:extLst>
              <a:ext uri="{FF2B5EF4-FFF2-40B4-BE49-F238E27FC236}">
                <a16:creationId xmlns:a16="http://schemas.microsoft.com/office/drawing/2014/main" id="{915615AD-52F7-9706-466E-CF3ECD715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3" name="Titel 122">
            <a:extLst>
              <a:ext uri="{FF2B5EF4-FFF2-40B4-BE49-F238E27FC236}">
                <a16:creationId xmlns:a16="http://schemas.microsoft.com/office/drawing/2014/main" id="{ADDD288F-1F47-09DE-8053-359936D9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Place a title here</a:t>
            </a:r>
          </a:p>
        </p:txBody>
      </p:sp>
      <p:sp>
        <p:nvSpPr>
          <p:cNvPr id="125" name="Tijdelijke aanduiding voor datum 124">
            <a:extLst>
              <a:ext uri="{FF2B5EF4-FFF2-40B4-BE49-F238E27FC236}">
                <a16:creationId xmlns:a16="http://schemas.microsoft.com/office/drawing/2014/main" id="{9BF91E09-0796-D143-BEA8-50AE4C4E74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6" name="Tijdelijke aanduiding voor voettekst 125">
            <a:extLst>
              <a:ext uri="{FF2B5EF4-FFF2-40B4-BE49-F238E27FC236}">
                <a16:creationId xmlns:a16="http://schemas.microsoft.com/office/drawing/2014/main" id="{945383CF-2308-C6FE-2656-72D2225DE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127" name="Tijdelijke aanduiding voor dianummer 126">
            <a:extLst>
              <a:ext uri="{FF2B5EF4-FFF2-40B4-BE49-F238E27FC236}">
                <a16:creationId xmlns:a16="http://schemas.microsoft.com/office/drawing/2014/main" id="{27485487-1F01-ECE4-6915-9AF97883D7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B99D79-B181-A06F-B39D-F37E799B1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1412876"/>
            <a:ext cx="10752136" cy="4392612"/>
          </a:xfrm>
        </p:spPr>
        <p:txBody>
          <a:bodyPr/>
          <a:lstStyle>
            <a:lvl1pPr>
              <a:defRPr sz="1800"/>
            </a:lvl1pPr>
            <a:lvl4pPr>
              <a:defRPr sz="1800"/>
            </a:lvl4pPr>
            <a:lvl7pPr>
              <a:defRPr sz="1800"/>
            </a:lvl7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FFA4539-CB58-F330-56D6-E3280017F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5B0F9BA-A474-4FD9-91F3-9510904A6A59}"/>
              </a:ext>
            </a:extLst>
          </p:cNvPr>
          <p:cNvSpPr/>
          <p:nvPr userDrawn="1"/>
        </p:nvSpPr>
        <p:spPr>
          <a:xfrm>
            <a:off x="719138" y="720000"/>
            <a:ext cx="10748098" cy="508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1089024"/>
            <a:ext cx="3387341" cy="4401273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4" y="2167800"/>
            <a:ext cx="6415527" cy="33224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6415527" cy="82708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FDF398-85A7-412E-8557-F6480C8CBCE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0D17DF0E-F1B5-5359-D0BB-3B83FAE22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E4CFDDD8-EAAF-5386-D0AE-B912C4217A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2360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FC5A4C23-CAC5-31CB-4032-7B65637D2091}"/>
              </a:ext>
            </a:extLst>
          </p:cNvPr>
          <p:cNvSpPr/>
          <p:nvPr userDrawn="1"/>
        </p:nvSpPr>
        <p:spPr>
          <a:xfrm>
            <a:off x="9867618" y="721519"/>
            <a:ext cx="1598893" cy="1600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13374" cy="5081588"/>
          </a:xfrm>
          <a:custGeom>
            <a:avLst/>
            <a:gdLst>
              <a:gd name="connsiteX0" fmla="*/ 0 w 5408612"/>
              <a:gd name="connsiteY0" fmla="*/ 0 h 5081588"/>
              <a:gd name="connsiteX1" fmla="*/ 3806825 w 5408612"/>
              <a:gd name="connsiteY1" fmla="*/ 0 h 5081588"/>
              <a:gd name="connsiteX2" fmla="*/ 3806825 w 5408612"/>
              <a:gd name="connsiteY2" fmla="*/ 1600200 h 5081588"/>
              <a:gd name="connsiteX3" fmla="*/ 5408612 w 5408612"/>
              <a:gd name="connsiteY3" fmla="*/ 1600200 h 5081588"/>
              <a:gd name="connsiteX4" fmla="*/ 5408612 w 5408612"/>
              <a:gd name="connsiteY4" fmla="*/ 5081588 h 5081588"/>
              <a:gd name="connsiteX5" fmla="*/ 0 w 5408612"/>
              <a:gd name="connsiteY5" fmla="*/ 5081588 h 5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612" h="5081588">
                <a:moveTo>
                  <a:pt x="0" y="0"/>
                </a:moveTo>
                <a:lnTo>
                  <a:pt x="3806825" y="0"/>
                </a:lnTo>
                <a:lnTo>
                  <a:pt x="3806825" y="1600200"/>
                </a:lnTo>
                <a:lnTo>
                  <a:pt x="5408612" y="1600200"/>
                </a:lnTo>
                <a:lnTo>
                  <a:pt x="5408612" y="5081588"/>
                </a:lnTo>
                <a:lnTo>
                  <a:pt x="0" y="508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3528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pos="3817" userDrawn="1">
          <p15:clr>
            <a:srgbClr val="FBAE40"/>
          </p15:clr>
        </p15:guide>
        <p15:guide id="2" orient="horz" pos="1366" userDrawn="1">
          <p15:clr>
            <a:srgbClr val="5ACBF0"/>
          </p15:clr>
        </p15:guide>
        <p15:guide id="3" orient="horz" pos="1207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08612" cy="50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28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pos="3817" userDrawn="1">
          <p15:clr>
            <a:srgbClr val="FBAE40"/>
          </p15:clr>
        </p15:guide>
        <p15:guide id="2" orient="horz" pos="1366" userDrawn="1">
          <p15:clr>
            <a:srgbClr val="5ACBF0"/>
          </p15:clr>
        </p15:guide>
        <p15:guide id="3" orient="horz" pos="1207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1885361"/>
          </a:xfrm>
          <a:solidFill>
            <a:schemeClr val="bg1"/>
          </a:solidFill>
          <a:ln>
            <a:noFill/>
          </a:ln>
        </p:spPr>
        <p:txBody>
          <a:bodyPr tIns="0" bIns="252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above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3180522"/>
            <a:ext cx="10751275" cy="262496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144180"/>
            <a:ext cx="10751273" cy="7775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6561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7FEFDB0-1EE2-20D4-A4CC-EC57C244BB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773238"/>
            <a:ext cx="6715094" cy="40322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19999"/>
            <a:ext cx="6715093" cy="800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5E82B55E-6DDF-130A-81C2-29A585C5B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D0D44FF9-D9C7-414F-2C62-6B5BA917E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187C2F9-B729-8935-DBB4-5B2301FCF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94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958" userDrawn="1">
          <p15:clr>
            <a:srgbClr val="5ACBF0"/>
          </p15:clr>
        </p15:guide>
        <p15:guide id="3" orient="horz" pos="111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-31723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 hidden="1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 hidden="1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 hidden="1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 hidden="1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 hidden="1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 hidden="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E639F2F6-22F6-E6C0-30E7-C9A4563FD620}"/>
              </a:ext>
            </a:extLst>
          </p:cNvPr>
          <p:cNvSpPr/>
          <p:nvPr/>
        </p:nvSpPr>
        <p:spPr>
          <a:xfrm>
            <a:off x="3715579" y="2548131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 hidden="1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 hidden="1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 hidden="1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 hidden="1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 hidden="1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 hidden="1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 hidden="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 hidden="1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 userDrawn="1"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7" name="Vrije vorm: vorm 136">
            <a:extLst>
              <a:ext uri="{FF2B5EF4-FFF2-40B4-BE49-F238E27FC236}">
                <a16:creationId xmlns:a16="http://schemas.microsoft.com/office/drawing/2014/main" id="{54FAEAC3-B54A-3D25-2565-095439C1DC7D}"/>
              </a:ext>
            </a:extLst>
          </p:cNvPr>
          <p:cNvSpPr/>
          <p:nvPr/>
        </p:nvSpPr>
        <p:spPr>
          <a:xfrm>
            <a:off x="3715579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7"/>
                  <a:pt x="83627" y="11708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 hidden="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 hidden="1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823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85" grpId="0" animBg="1"/>
      <p:bldP spid="85" grpId="1" animBg="1"/>
      <p:bldP spid="133" grpId="0" animBg="1"/>
      <p:bldP spid="133" grpId="1" animBg="1"/>
      <p:bldP spid="137" grpId="0" animBg="1"/>
      <p:bldP spid="137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8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0" name="Tijdelijke aanduiding voor tekst 23">
            <a:extLst>
              <a:ext uri="{FF2B5EF4-FFF2-40B4-BE49-F238E27FC236}">
                <a16:creationId xmlns:a16="http://schemas.microsoft.com/office/drawing/2014/main" id="{6AF019BD-7D14-FEC2-F53E-0C7BEA20F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96" y="673100"/>
            <a:ext cx="5132388" cy="51323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4" b="6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14340"/>
            <a:ext cx="4194900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8100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E78DFAA-EE9E-29C3-064E-534C26AF9230}"/>
              </a:ext>
            </a:extLst>
          </p:cNvPr>
          <p:cNvSpPr/>
          <p:nvPr userDrawn="1"/>
        </p:nvSpPr>
        <p:spPr>
          <a:xfrm>
            <a:off x="0" y="-6420"/>
            <a:ext cx="7453752" cy="686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47FD98-A9FC-49EE-1730-7F969FD64CBF}"/>
              </a:ext>
            </a:extLst>
          </p:cNvPr>
          <p:cNvSpPr/>
          <p:nvPr userDrawn="1"/>
        </p:nvSpPr>
        <p:spPr>
          <a:xfrm>
            <a:off x="6463462" y="719138"/>
            <a:ext cx="5016001" cy="50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425437" cy="7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773238"/>
            <a:ext cx="5425438" cy="4033562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56000" y="719138"/>
            <a:ext cx="5016000" cy="5087661"/>
          </a:xfrm>
          <a:solidFill>
            <a:schemeClr val="bg1"/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6AC9C9AE-F1DA-A4C2-5576-564CB955E9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8097BAC4-4B32-5C53-84A5-DDDB96465D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4974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958" userDrawn="1">
          <p15:clr>
            <a:srgbClr val="5ACBF0"/>
          </p15:clr>
        </p15:guide>
        <p15:guide id="2" orient="horz" pos="1117" userDrawn="1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806C9B1C-6AE9-4353-EC10-987E90F534A3}"/>
              </a:ext>
            </a:extLst>
          </p:cNvPr>
          <p:cNvGrpSpPr/>
          <p:nvPr userDrawn="1"/>
        </p:nvGrpSpPr>
        <p:grpSpPr>
          <a:xfrm rot="10800000">
            <a:off x="-2" y="2886074"/>
            <a:ext cx="12192002" cy="3971926"/>
            <a:chOff x="-2" y="-1"/>
            <a:chExt cx="12192002" cy="3971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8B3B05B-1E8E-60E2-C4B6-D184061E0DEC}"/>
                </a:ext>
              </a:extLst>
            </p:cNvPr>
            <p:cNvSpPr/>
            <p:nvPr userDrawn="1"/>
          </p:nvSpPr>
          <p:spPr>
            <a:xfrm>
              <a:off x="0" y="-1"/>
              <a:ext cx="12192000" cy="3971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C2B1A4-006E-2762-94F2-8BCBB49892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358" b="10226"/>
            <a:stretch/>
          </p:blipFill>
          <p:spPr>
            <a:xfrm flipH="1">
              <a:off x="-2" y="1"/>
              <a:ext cx="5770059" cy="397192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2A71EB-05AA-0018-1112-4067D9054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6" b="10226"/>
            <a:stretch/>
          </p:blipFill>
          <p:spPr>
            <a:xfrm>
              <a:off x="5660041" y="1"/>
              <a:ext cx="6531234" cy="3971924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0886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18B3B05B-1E8E-60E2-C4B6-D184061E0DEC}"/>
              </a:ext>
            </a:extLst>
          </p:cNvPr>
          <p:cNvSpPr/>
          <p:nvPr userDrawn="1"/>
        </p:nvSpPr>
        <p:spPr>
          <a:xfrm rot="10800000">
            <a:off x="-2" y="2886075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1024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0DE1C-CAB2-0A6C-4AF5-C76A52093AF5}"/>
              </a:ext>
            </a:extLst>
          </p:cNvPr>
          <p:cNvSpPr/>
          <p:nvPr userDrawn="1"/>
        </p:nvSpPr>
        <p:spPr>
          <a:xfrm>
            <a:off x="6096000" y="720000"/>
            <a:ext cx="5375274" cy="509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016000" cy="790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773238"/>
            <a:ext cx="5016000" cy="40335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32710" y="933856"/>
            <a:ext cx="4933184" cy="4659088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DEABA64-5F8A-A1DE-A31A-12BF2D7B3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D5977CC-010B-EC73-4CB2-CEAF5E526F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D0BE2E-6E35-6E41-D09A-FD410CD1A7A0}"/>
              </a:ext>
            </a:extLst>
          </p:cNvPr>
          <p:cNvSpPr/>
          <p:nvPr userDrawn="1"/>
        </p:nvSpPr>
        <p:spPr>
          <a:xfrm>
            <a:off x="6034836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185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117" userDrawn="1">
          <p15:clr>
            <a:srgbClr val="5ACBF0"/>
          </p15:clr>
        </p15:guide>
        <p15:guide id="2" orient="horz" pos="958" userDrawn="1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1519FD9-22CF-E0F8-15CC-1D0F934FDBF9}"/>
              </a:ext>
            </a:extLst>
          </p:cNvPr>
          <p:cNvSpPr/>
          <p:nvPr userDrawn="1"/>
        </p:nvSpPr>
        <p:spPr>
          <a:xfrm>
            <a:off x="723900" y="723900"/>
            <a:ext cx="10748098" cy="5081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14144" cy="323850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35947" y="1594800"/>
            <a:ext cx="10114144" cy="3850816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849986-62BC-977A-CEAC-72B2C39259D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4D5F4AA0-A146-2821-E86B-A06E1F260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B43D4ED-D6F6-DA30-CABA-6DAC1F55D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766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video.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B0A8CB1-6545-3D73-F450-81B396F29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F5833FF-1458-ABF7-8152-F6B3B269F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3" name="Tijdelijke aanduiding voor tekst 14">
            <a:extLst>
              <a:ext uri="{FF2B5EF4-FFF2-40B4-BE49-F238E27FC236}">
                <a16:creationId xmlns:a16="http://schemas.microsoft.com/office/drawing/2014/main" id="{D1BC8E52-9A9B-044E-03BF-9867DB632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5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7720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A7E0CF-CE4A-914A-6EC5-A8567CC13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2358" b="46035"/>
          <a:stretch/>
        </p:blipFill>
        <p:spPr>
          <a:xfrm rot="10800000" flipH="1">
            <a:off x="6431467" y="4470400"/>
            <a:ext cx="5770059" cy="23875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78A900-5CCB-692F-8A50-367C1BD4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796" b="46035"/>
          <a:stretch/>
        </p:blipFill>
        <p:spPr>
          <a:xfrm rot="10800000">
            <a:off x="723" y="4470398"/>
            <a:ext cx="6531234" cy="23875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7630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7301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8" name="Vrije vorm: vorm 97">
            <a:extLst>
              <a:ext uri="{FF2B5EF4-FFF2-40B4-BE49-F238E27FC236}">
                <a16:creationId xmlns:a16="http://schemas.microsoft.com/office/drawing/2014/main" id="{516CB248-0808-4933-9073-74E3E23C9CF4}"/>
              </a:ext>
            </a:extLst>
          </p:cNvPr>
          <p:cNvSpPr/>
          <p:nvPr userDrawn="1"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9AEE833-1ABE-948F-6720-8A57507339E2}"/>
              </a:ext>
            </a:extLst>
          </p:cNvPr>
          <p:cNvSpPr/>
          <p:nvPr userDrawn="1"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0342E6BF-B782-E8E0-E019-40E9DF5E28F9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520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8" grpId="0" animBg="1"/>
      <p:bldP spid="13" grpId="0" animBg="1"/>
      <p:bldP spid="14" grpId="0" animBg="1"/>
      <p:bldP spid="19" grpId="0" animBg="1"/>
      <p:bldP spid="20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  <p:bldP spid="98" grpId="0" animBg="1"/>
      <p:bldP spid="99" grpId="0" animBg="1"/>
      <p:bldP spid="100" grpId="0" animBg="1"/>
    </p:bld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49F394-F2E9-26F3-E25B-F91975F27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8BB42D31-0B3E-E2AB-C714-09DB12F3F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0628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Instructions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A65637-C87F-4F7E-63DF-230269992771}"/>
              </a:ext>
            </a:extLst>
          </p:cNvPr>
          <p:cNvSpPr txBox="1"/>
          <p:nvPr userDrawn="1"/>
        </p:nvSpPr>
        <p:spPr>
          <a:xfrm>
            <a:off x="719139" y="1412875"/>
            <a:ext cx="2969923" cy="4392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Add a new slide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Go to the tab ‘</a:t>
            </a:r>
            <a:r>
              <a:rPr lang="en-GB" sz="1200" b="1" dirty="0"/>
              <a:t>Insert</a:t>
            </a:r>
            <a:r>
              <a:rPr lang="en-GB" sz="1200" dirty="0"/>
              <a:t>’ and click </a:t>
            </a:r>
            <a:br>
              <a:rPr lang="en-GB" sz="1200" dirty="0"/>
            </a:br>
            <a:r>
              <a:rPr lang="en-GB" sz="1200" dirty="0"/>
              <a:t>on the button ‘</a:t>
            </a:r>
            <a:r>
              <a:rPr lang="en-GB" sz="1200" b="1" dirty="0"/>
              <a:t>New slide</a:t>
            </a:r>
            <a:r>
              <a:rPr lang="en-GB" sz="1200" dirty="0"/>
              <a:t>’ to add a new template layout to the presentation.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Attention: It’s not possible </a:t>
            </a:r>
            <a:br>
              <a:rPr lang="en-GB" sz="1200" dirty="0"/>
            </a:br>
            <a:r>
              <a:rPr lang="en-GB" sz="1200" dirty="0"/>
              <a:t>to paste a slide from another presentation. Text and other objects can be copied one-by-one from the original slide</a:t>
            </a:r>
            <a:br>
              <a:rPr lang="en-GB" sz="1200" dirty="0"/>
            </a:br>
            <a:r>
              <a:rPr lang="en-GB" sz="1200" dirty="0"/>
              <a:t>to the new slide.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Click with the right mouse button on the thumbnail display of the slide, on the left side of the screen. Then click on ‘</a:t>
            </a:r>
            <a:r>
              <a:rPr lang="en-GB" sz="1200" b="1" dirty="0"/>
              <a:t>Reset slide</a:t>
            </a:r>
            <a:r>
              <a:rPr lang="en-GB" sz="1200" dirty="0"/>
              <a:t>’ to reset the layout.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96FE71-9D09-ECEC-C9A1-F4FE7BF50A32}"/>
              </a:ext>
            </a:extLst>
          </p:cNvPr>
          <p:cNvSpPr txBox="1"/>
          <p:nvPr userDrawn="1"/>
        </p:nvSpPr>
        <p:spPr>
          <a:xfrm>
            <a:off x="719138" y="4524526"/>
            <a:ext cx="2647049" cy="674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Text levels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Under the tab ‘Home’, use the list level-buttons to choose a text level.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grpSp>
        <p:nvGrpSpPr>
          <p:cNvPr id="9" name="VOORBEELD">
            <a:extLst>
              <a:ext uri="{FF2B5EF4-FFF2-40B4-BE49-F238E27FC236}">
                <a16:creationId xmlns:a16="http://schemas.microsoft.com/office/drawing/2014/main" id="{223B22F1-A9C7-DC72-FEB9-25221978ACC5}"/>
              </a:ext>
            </a:extLst>
          </p:cNvPr>
          <p:cNvGrpSpPr/>
          <p:nvPr userDrawn="1"/>
        </p:nvGrpSpPr>
        <p:grpSpPr>
          <a:xfrm>
            <a:off x="719138" y="5248070"/>
            <a:ext cx="3234311" cy="558875"/>
            <a:chOff x="-3605171" y="458674"/>
            <a:chExt cx="3234311" cy="55887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338E5F-3D14-16EC-91FC-B295CB54EB77}"/>
                </a:ext>
              </a:extLst>
            </p:cNvPr>
            <p:cNvSpPr/>
            <p:nvPr userDrawn="1"/>
          </p:nvSpPr>
          <p:spPr>
            <a:xfrm>
              <a:off x="-3604183" y="45867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18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9885E4-D926-810F-013C-9017ADDD04FC}"/>
                </a:ext>
              </a:extLst>
            </p:cNvPr>
            <p:cNvSpPr/>
            <p:nvPr userDrawn="1"/>
          </p:nvSpPr>
          <p:spPr>
            <a:xfrm>
              <a:off x="-3599184" y="62134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196B60-EE68-4CD2-CA76-8EC51038F1FA}"/>
                </a:ext>
              </a:extLst>
            </p:cNvPr>
            <p:cNvGrpSpPr/>
            <p:nvPr userDrawn="1"/>
          </p:nvGrpSpPr>
          <p:grpSpPr>
            <a:xfrm>
              <a:off x="-3386247" y="830871"/>
              <a:ext cx="139423" cy="109566"/>
              <a:chOff x="-2866744" y="827071"/>
              <a:chExt cx="168701" cy="132575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6094382F-98EF-2A94-0781-35798ABD8BE5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5CA69CD-2477-4235-84D1-D35A5A007C43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45E49CD4-89C9-4DC6-41D8-DB1BA2748912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B7BA8F3B-3873-F4DA-A238-E4621F0E38A9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0" name="Rechte verbindingslijn 49">
                  <a:extLst>
                    <a:ext uri="{FF2B5EF4-FFF2-40B4-BE49-F238E27FC236}">
                      <a16:creationId xmlns:a16="http://schemas.microsoft.com/office/drawing/2014/main" id="{A4B7DD81-96C8-F7CF-09B4-A1740E5D8B1C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933309FA-1A4B-B500-1BAC-FF39BB0C9421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46" name="Pijl: rechts 45">
                <a:extLst>
                  <a:ext uri="{FF2B5EF4-FFF2-40B4-BE49-F238E27FC236}">
                    <a16:creationId xmlns:a16="http://schemas.microsoft.com/office/drawing/2014/main" id="{AAAC0B97-2BD3-E311-13D4-BED22B49F32C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658B9E6-EEE8-12FE-A37B-B7241C37DC23}"/>
                </a:ext>
              </a:extLst>
            </p:cNvPr>
            <p:cNvGrpSpPr/>
            <p:nvPr userDrawn="1"/>
          </p:nvGrpSpPr>
          <p:grpSpPr>
            <a:xfrm>
              <a:off x="-3605171" y="830871"/>
              <a:ext cx="139423" cy="109566"/>
              <a:chOff x="-2866744" y="518074"/>
              <a:chExt cx="168701" cy="132575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A72CF74-DCC7-1AB6-B4FA-32797D5ADE95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C086FFA1-B90D-2CD4-D7EA-A2CAD97040D6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9E276A6C-91E2-3C05-E592-003E1F2696C8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CE44D5-1258-012B-E8BE-E2E51334B05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F78297C-3B96-36F4-4AAC-59378707CA9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38209EFC-30B9-E6FB-BBFB-E16C5D453432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D3F08921-5722-DEB9-31A9-5448AE95E511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D003063-AECB-9525-A3E0-8ECE6DEF45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59956" y="588169"/>
              <a:ext cx="547687" cy="219076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20D2959-A3E8-6980-6C60-26561592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4213" y="828675"/>
              <a:ext cx="319088" cy="0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D89004A-B4D5-E5FC-4BD4-26CC43E92A95}"/>
                </a:ext>
              </a:extLst>
            </p:cNvPr>
            <p:cNvSpPr/>
            <p:nvPr userDrawn="1"/>
          </p:nvSpPr>
          <p:spPr>
            <a:xfrm>
              <a:off x="-2559903" y="512179"/>
              <a:ext cx="2189042" cy="15108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down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2022233-BAF6-0FBC-FC7C-1941779D63F7}"/>
                </a:ext>
              </a:extLst>
            </p:cNvPr>
            <p:cNvSpPr/>
            <p:nvPr userDrawn="1"/>
          </p:nvSpPr>
          <p:spPr>
            <a:xfrm>
              <a:off x="-2559903" y="819562"/>
              <a:ext cx="2189043" cy="1422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up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52F55C1-F1E9-6B05-D83D-81507DE567AA}"/>
                </a:ext>
              </a:extLst>
            </p:cNvPr>
            <p:cNvGrpSpPr/>
            <p:nvPr userDrawn="1"/>
          </p:nvGrpSpPr>
          <p:grpSpPr>
            <a:xfrm>
              <a:off x="-2916763" y="769168"/>
              <a:ext cx="268738" cy="248381"/>
              <a:chOff x="-2916763" y="769168"/>
              <a:chExt cx="268738" cy="248381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E1FED9-7683-8A4F-1591-27730327B1D1}"/>
                  </a:ext>
                </a:extLst>
              </p:cNvPr>
              <p:cNvSpPr/>
              <p:nvPr userDrawn="1"/>
            </p:nvSpPr>
            <p:spPr>
              <a:xfrm>
                <a:off x="-2916763" y="769168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E48EAC4-A151-EAD5-FD57-6D5EF7CCC352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55ABF10F-CF91-B9AF-6688-67DA47271CCA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1367BCBE-3206-50C6-F7F1-FBFF13AFA23E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1887FE1A-DEDB-1C17-7A06-9CEF4073D49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9BB9AD66-42B5-5052-D1FB-0E4C1372D8C7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9DB1E250-1A25-2F8A-B33E-34D8269DA44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Pijl: rechts 31">
                <a:extLst>
                  <a:ext uri="{FF2B5EF4-FFF2-40B4-BE49-F238E27FC236}">
                    <a16:creationId xmlns:a16="http://schemas.microsoft.com/office/drawing/2014/main" id="{254B755B-11BF-B6B8-A495-3097582DC4DE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40E0342-3F00-BB73-74C4-18810003E098}"/>
                </a:ext>
              </a:extLst>
            </p:cNvPr>
            <p:cNvGrpSpPr/>
            <p:nvPr userDrawn="1"/>
          </p:nvGrpSpPr>
          <p:grpSpPr>
            <a:xfrm>
              <a:off x="-2916763" y="460171"/>
              <a:ext cx="268738" cy="248381"/>
              <a:chOff x="-2916763" y="460171"/>
              <a:chExt cx="268738" cy="248381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CD51B86B-78F5-7AD1-6D46-DF7D9A6C27D5}"/>
                  </a:ext>
                </a:extLst>
              </p:cNvPr>
              <p:cNvSpPr/>
              <p:nvPr userDrawn="1"/>
            </p:nvSpPr>
            <p:spPr>
              <a:xfrm>
                <a:off x="-2916763" y="460171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B1F516D8-3879-66A2-55AB-CB304D412756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25" name="Rechte verbindingslijn 24">
                  <a:extLst>
                    <a:ext uri="{FF2B5EF4-FFF2-40B4-BE49-F238E27FC236}">
                      <a16:creationId xmlns:a16="http://schemas.microsoft.com/office/drawing/2014/main" id="{55313D63-62F6-4ED8-4CE1-DEC8F077FF15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0A93B689-D16A-5584-AD77-DB98BD596320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67AB20C9-B1F9-EC8B-808E-BF87470483B3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D653223-7AC2-4C9F-B934-7D03C7BD4456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266471F-0EC6-1AB1-014F-9A470724C50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24" name="Pijl: rechts 23">
                <a:extLst>
                  <a:ext uri="{FF2B5EF4-FFF2-40B4-BE49-F238E27FC236}">
                    <a16:creationId xmlns:a16="http://schemas.microsoft.com/office/drawing/2014/main" id="{232832F5-EBD0-CB62-BB0A-CBA8AFB8E06E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942B21D1-FB28-45F6-C505-8F60BF07ABDC}"/>
              </a:ext>
            </a:extLst>
          </p:cNvPr>
          <p:cNvSpPr txBox="1"/>
          <p:nvPr userDrawn="1"/>
        </p:nvSpPr>
        <p:spPr>
          <a:xfrm>
            <a:off x="4524770" y="1405342"/>
            <a:ext cx="3142461" cy="23386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an image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If necessary, delete the existing image</a:t>
            </a:r>
            <a:br>
              <a:rPr lang="en-GB" sz="1200" dirty="0"/>
            </a:br>
            <a:r>
              <a:rPr lang="en-GB" sz="1200" dirty="0"/>
              <a:t>by using the ‘</a:t>
            </a:r>
            <a:r>
              <a:rPr lang="en-GB" sz="1200" b="1" dirty="0"/>
              <a:t>Backspace key</a:t>
            </a:r>
            <a:r>
              <a:rPr lang="en-GB" sz="1200" dirty="0"/>
              <a:t>’. </a:t>
            </a:r>
            <a:br>
              <a:rPr lang="en-GB" sz="1200" dirty="0"/>
            </a:br>
            <a:r>
              <a:rPr lang="en-GB" sz="1200" dirty="0"/>
              <a:t>Click on the pictogram to insert a new image.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Select the image and click on ‘</a:t>
            </a:r>
            <a:r>
              <a:rPr lang="en-GB" sz="1200" b="1" dirty="0"/>
              <a:t>Insert</a:t>
            </a:r>
            <a:r>
              <a:rPr lang="en-GB" sz="1200" dirty="0"/>
              <a:t>’. To scale or drag the image, go to the tab ‘</a:t>
            </a:r>
            <a:r>
              <a:rPr lang="en-GB" sz="1200" b="1" dirty="0"/>
              <a:t>Picture Tools - Format</a:t>
            </a:r>
            <a:r>
              <a:rPr lang="en-GB" sz="1200" dirty="0"/>
              <a:t>’ and click on</a:t>
            </a:r>
            <a:br>
              <a:rPr lang="en-GB" sz="1200" dirty="0"/>
            </a:br>
            <a:r>
              <a:rPr lang="en-GB" sz="1200" dirty="0"/>
              <a:t>the button ‘</a:t>
            </a:r>
            <a:r>
              <a:rPr lang="en-GB" sz="1200" b="1" dirty="0"/>
              <a:t>Crop</a:t>
            </a:r>
            <a:r>
              <a:rPr lang="en-GB" sz="1200" dirty="0"/>
              <a:t>’. Scale the image itself with</a:t>
            </a:r>
            <a:br>
              <a:rPr lang="en-GB" sz="1200" dirty="0"/>
            </a:br>
            <a:r>
              <a:rPr lang="en-GB" sz="1200" dirty="0"/>
              <a:t>the spheres and scale the image frame with the brackets.</a:t>
            </a:r>
            <a:br>
              <a:rPr lang="en-GB" sz="1200" dirty="0"/>
            </a:br>
            <a:r>
              <a:rPr lang="en-GB" sz="1200" dirty="0"/>
              <a:t>Click with the right mouse button on the image and choose ‘</a:t>
            </a:r>
            <a:r>
              <a:rPr lang="en-GB" sz="1200" b="1" dirty="0"/>
              <a:t>Send to back</a:t>
            </a:r>
            <a:r>
              <a:rPr lang="en-GB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35480EF-0AC9-79E8-E11C-5B38D9B49942}"/>
              </a:ext>
            </a:extLst>
          </p:cNvPr>
          <p:cNvSpPr txBox="1"/>
          <p:nvPr userDrawn="1"/>
        </p:nvSpPr>
        <p:spPr>
          <a:xfrm>
            <a:off x="4524770" y="3883994"/>
            <a:ext cx="3170051" cy="1955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Charts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If necessary, delete the existing chart</a:t>
            </a:r>
            <a:br>
              <a:rPr lang="en-GB" sz="1200" dirty="0"/>
            </a:br>
            <a:r>
              <a:rPr lang="en-GB" sz="1200" dirty="0"/>
              <a:t>by using the ‘</a:t>
            </a:r>
            <a:r>
              <a:rPr lang="en-GB" sz="1200" b="1" dirty="0"/>
              <a:t>Backspace key</a:t>
            </a:r>
            <a:r>
              <a:rPr lang="en-GB" sz="1200" dirty="0"/>
              <a:t>’. Click on</a:t>
            </a:r>
            <a:br>
              <a:rPr lang="en-GB" sz="1200" dirty="0"/>
            </a:br>
            <a:r>
              <a:rPr lang="en-GB" sz="1200" dirty="0"/>
              <a:t>the pictogram to insert a new chart. Select the preferred chart</a:t>
            </a:r>
            <a:br>
              <a:rPr lang="en-GB" sz="1200" dirty="0"/>
            </a:br>
            <a:r>
              <a:rPr lang="en-GB" sz="1200" dirty="0"/>
              <a:t>and click on  ‘</a:t>
            </a:r>
            <a:r>
              <a:rPr lang="en-GB" sz="1200" b="1" dirty="0"/>
              <a:t>Insert</a:t>
            </a:r>
            <a:r>
              <a:rPr lang="en-GB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When you want to change the lay-out of the chart, select the preferred part of the chart and go to the tab ‘</a:t>
            </a:r>
            <a:r>
              <a:rPr lang="en-GB" sz="1200" b="1" dirty="0"/>
              <a:t>Format</a:t>
            </a:r>
            <a:r>
              <a:rPr lang="en-GB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4CC5A9-0BC0-8F16-4CAC-450228BFC2B3}"/>
              </a:ext>
            </a:extLst>
          </p:cNvPr>
          <p:cNvSpPr txBox="1"/>
          <p:nvPr userDrawn="1"/>
        </p:nvSpPr>
        <p:spPr>
          <a:xfrm>
            <a:off x="8636511" y="1405342"/>
            <a:ext cx="2740090" cy="528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To edit chart data</a:t>
            </a:r>
            <a:r>
              <a:rPr lang="en-GB" sz="1200" dirty="0"/>
              <a:t>, click with the right mouse button on the chart</a:t>
            </a:r>
            <a:br>
              <a:rPr lang="en-GB" sz="1200" dirty="0"/>
            </a:br>
            <a:r>
              <a:rPr lang="en-GB" sz="1200" dirty="0"/>
              <a:t>and choose ‘</a:t>
            </a:r>
            <a:r>
              <a:rPr lang="en-GB" sz="1200" b="1" dirty="0"/>
              <a:t>Edit data</a:t>
            </a:r>
            <a:r>
              <a:rPr lang="en-GB" sz="1200" dirty="0"/>
              <a:t>’.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9553521-5437-0636-15FE-B3B4EB7E34D5}"/>
              </a:ext>
            </a:extLst>
          </p:cNvPr>
          <p:cNvSpPr txBox="1"/>
          <p:nvPr userDrawn="1"/>
        </p:nvSpPr>
        <p:spPr>
          <a:xfrm>
            <a:off x="8636510" y="2060420"/>
            <a:ext cx="2647049" cy="2652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table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If necessary, delete the existing table</a:t>
            </a:r>
            <a:br>
              <a:rPr lang="en-GB" sz="1200" dirty="0"/>
            </a:br>
            <a:r>
              <a:rPr lang="en-GB" sz="1200" dirty="0"/>
              <a:t>by using the ‘</a:t>
            </a:r>
            <a:r>
              <a:rPr lang="en-GB" sz="1200" b="1" dirty="0"/>
              <a:t>Backspace key</a:t>
            </a:r>
            <a:r>
              <a:rPr lang="en-GB" sz="1200" dirty="0"/>
              <a:t>’. Click on</a:t>
            </a:r>
            <a:br>
              <a:rPr lang="en-GB" sz="1200" dirty="0"/>
            </a:br>
            <a:r>
              <a:rPr lang="en-GB" sz="1200" dirty="0"/>
              <a:t>the pictogram to insert a new table.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Select the preferred number of rows</a:t>
            </a:r>
            <a:br>
              <a:rPr lang="en-GB" sz="1200" dirty="0"/>
            </a:br>
            <a:r>
              <a:rPr lang="en-GB" sz="1200" dirty="0"/>
              <a:t>and columns and click on ‘</a:t>
            </a:r>
            <a:r>
              <a:rPr lang="en-GB" sz="1200" b="1" dirty="0"/>
              <a:t>OK</a:t>
            </a:r>
            <a:r>
              <a:rPr lang="en-GB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To edit, select the preferred number of rows and/or columns of the table and go to the tab ‘</a:t>
            </a:r>
            <a:r>
              <a:rPr lang="en-GB" sz="1200" b="1" dirty="0"/>
              <a:t>Layout</a:t>
            </a:r>
            <a:r>
              <a:rPr lang="en-GB" sz="1200" dirty="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At the section ‘</a:t>
            </a:r>
            <a:r>
              <a:rPr lang="en-GB" sz="1200" b="1" dirty="0"/>
              <a:t>Rows and columns</a:t>
            </a:r>
            <a:r>
              <a:rPr lang="en-GB" sz="1200" dirty="0"/>
              <a:t>’ you can delete or add rows and columns. Choose from the variety of options:</a:t>
            </a:r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9C90939-7884-FAF6-D1AA-896588063133}"/>
              </a:ext>
            </a:extLst>
          </p:cNvPr>
          <p:cNvGrpSpPr/>
          <p:nvPr userDrawn="1"/>
        </p:nvGrpSpPr>
        <p:grpSpPr>
          <a:xfrm>
            <a:off x="8453193" y="4996916"/>
            <a:ext cx="3013682" cy="673634"/>
            <a:chOff x="-3415313" y="4996916"/>
            <a:chExt cx="3013682" cy="673634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2C3AAA81-5347-FE29-905D-2E640D361F0C}"/>
                </a:ext>
              </a:extLst>
            </p:cNvPr>
            <p:cNvGrpSpPr/>
            <p:nvPr userDrawn="1"/>
          </p:nvGrpSpPr>
          <p:grpSpPr>
            <a:xfrm>
              <a:off x="-3415313" y="5041534"/>
              <a:ext cx="761481" cy="529523"/>
              <a:chOff x="-3492543" y="5041534"/>
              <a:chExt cx="761481" cy="529523"/>
            </a:xfrm>
          </p:grpSpPr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F38DE36C-3B3F-2431-CA5F-533F3B2A71C3}"/>
                  </a:ext>
                </a:extLst>
              </p:cNvPr>
              <p:cNvGrpSpPr/>
              <p:nvPr userDrawn="1"/>
            </p:nvGrpSpPr>
            <p:grpSpPr>
              <a:xfrm>
                <a:off x="-3307743" y="5041534"/>
                <a:ext cx="485596" cy="437045"/>
                <a:chOff x="-3307743" y="4999319"/>
                <a:chExt cx="644991" cy="58050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6B315A-6478-A585-4206-B024D10E537F}"/>
                    </a:ext>
                  </a:extLst>
                </p:cNvPr>
                <p:cNvGrpSpPr/>
                <p:nvPr userDrawn="1"/>
              </p:nvGrpSpPr>
              <p:grpSpPr>
                <a:xfrm>
                  <a:off x="-3307743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7B041ED1-09D0-0035-D14B-5713797054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341A5237-EC1F-98D4-1B9F-EEB64B19F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8CBB927-1C98-975E-6399-8936F8AE5C0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2969743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CEA89868-DA2F-DA4F-B651-3FD03750563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142021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hoek 174">
                    <a:extLst>
                      <a:ext uri="{FF2B5EF4-FFF2-40B4-BE49-F238E27FC236}">
                        <a16:creationId xmlns:a16="http://schemas.microsoft.com/office/drawing/2014/main" id="{DEB15E1A-7D9E-D018-354A-C50CE49EAD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91E19B82-47E6-2DCE-8E64-3B133B908D85}"/>
                    </a:ext>
                  </a:extLst>
                </p:cNvPr>
                <p:cNvSpPr/>
                <p:nvPr userDrawn="1"/>
              </p:nvSpPr>
              <p:spPr>
                <a:xfrm rot="2700000">
                  <a:off x="-3022752" y="5219823"/>
                  <a:ext cx="360000" cy="360000"/>
                </a:xfrm>
                <a:custGeom>
                  <a:avLst/>
                  <a:gdLst>
                    <a:gd name="connsiteX0" fmla="*/ 7908 w 360000"/>
                    <a:gd name="connsiteY0" fmla="*/ 160908 h 360000"/>
                    <a:gd name="connsiteX1" fmla="*/ 27000 w 360000"/>
                    <a:gd name="connsiteY1" fmla="*/ 153000 h 360000"/>
                    <a:gd name="connsiteX2" fmla="*/ 153000 w 360000"/>
                    <a:gd name="connsiteY2" fmla="*/ 153000 h 360000"/>
                    <a:gd name="connsiteX3" fmla="*/ 153000 w 360000"/>
                    <a:gd name="connsiteY3" fmla="*/ 27000 h 360000"/>
                    <a:gd name="connsiteX4" fmla="*/ 180000 w 360000"/>
                    <a:gd name="connsiteY4" fmla="*/ 0 h 360000"/>
                    <a:gd name="connsiteX5" fmla="*/ 207000 w 360000"/>
                    <a:gd name="connsiteY5" fmla="*/ 27000 h 360000"/>
                    <a:gd name="connsiteX6" fmla="*/ 207000 w 360000"/>
                    <a:gd name="connsiteY6" fmla="*/ 153000 h 360000"/>
                    <a:gd name="connsiteX7" fmla="*/ 333000 w 360000"/>
                    <a:gd name="connsiteY7" fmla="*/ 153000 h 360000"/>
                    <a:gd name="connsiteX8" fmla="*/ 360000 w 360000"/>
                    <a:gd name="connsiteY8" fmla="*/ 180000 h 360000"/>
                    <a:gd name="connsiteX9" fmla="*/ 333000 w 360000"/>
                    <a:gd name="connsiteY9" fmla="*/ 207000 h 360000"/>
                    <a:gd name="connsiteX10" fmla="*/ 207000 w 360000"/>
                    <a:gd name="connsiteY10" fmla="*/ 207000 h 360000"/>
                    <a:gd name="connsiteX11" fmla="*/ 207000 w 360000"/>
                    <a:gd name="connsiteY11" fmla="*/ 333000 h 360000"/>
                    <a:gd name="connsiteX12" fmla="*/ 180000 w 360000"/>
                    <a:gd name="connsiteY12" fmla="*/ 360000 h 360000"/>
                    <a:gd name="connsiteX13" fmla="*/ 153000 w 360000"/>
                    <a:gd name="connsiteY13" fmla="*/ 333000 h 360000"/>
                    <a:gd name="connsiteX14" fmla="*/ 153000 w 360000"/>
                    <a:gd name="connsiteY14" fmla="*/ 207000 h 360000"/>
                    <a:gd name="connsiteX15" fmla="*/ 27000 w 360000"/>
                    <a:gd name="connsiteY15" fmla="*/ 207000 h 360000"/>
                    <a:gd name="connsiteX16" fmla="*/ 0 w 360000"/>
                    <a:gd name="connsiteY16" fmla="*/ 180000 h 360000"/>
                    <a:gd name="connsiteX17" fmla="*/ 7908 w 360000"/>
                    <a:gd name="connsiteY17" fmla="*/ 160908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60000" h="360000">
                      <a:moveTo>
                        <a:pt x="7908" y="160908"/>
                      </a:moveTo>
                      <a:cubicBezTo>
                        <a:pt x="12794" y="156022"/>
                        <a:pt x="19544" y="153000"/>
                        <a:pt x="27000" y="153000"/>
                      </a:cubicBezTo>
                      <a:lnTo>
                        <a:pt x="153000" y="153000"/>
                      </a:lnTo>
                      <a:lnTo>
                        <a:pt x="153000" y="27000"/>
                      </a:lnTo>
                      <a:cubicBezTo>
                        <a:pt x="153000" y="12088"/>
                        <a:pt x="165088" y="0"/>
                        <a:pt x="180000" y="0"/>
                      </a:cubicBezTo>
                      <a:cubicBezTo>
                        <a:pt x="194912" y="0"/>
                        <a:pt x="207000" y="12088"/>
                        <a:pt x="207000" y="27000"/>
                      </a:cubicBezTo>
                      <a:lnTo>
                        <a:pt x="207000" y="153000"/>
                      </a:lnTo>
                      <a:lnTo>
                        <a:pt x="333000" y="153000"/>
                      </a:lnTo>
                      <a:cubicBezTo>
                        <a:pt x="347912" y="153000"/>
                        <a:pt x="360000" y="165088"/>
                        <a:pt x="360000" y="180000"/>
                      </a:cubicBezTo>
                      <a:cubicBezTo>
                        <a:pt x="360000" y="194912"/>
                        <a:pt x="347912" y="207000"/>
                        <a:pt x="333000" y="207000"/>
                      </a:cubicBezTo>
                      <a:lnTo>
                        <a:pt x="207000" y="207000"/>
                      </a:lnTo>
                      <a:lnTo>
                        <a:pt x="207000" y="333000"/>
                      </a:lnTo>
                      <a:cubicBezTo>
                        <a:pt x="207000" y="347912"/>
                        <a:pt x="194912" y="360000"/>
                        <a:pt x="180000" y="360000"/>
                      </a:cubicBezTo>
                      <a:cubicBezTo>
                        <a:pt x="165088" y="360000"/>
                        <a:pt x="153000" y="347912"/>
                        <a:pt x="153000" y="333000"/>
                      </a:cubicBezTo>
                      <a:lnTo>
                        <a:pt x="153000" y="207000"/>
                      </a:lnTo>
                      <a:lnTo>
                        <a:pt x="27000" y="207000"/>
                      </a:lnTo>
                      <a:cubicBezTo>
                        <a:pt x="12088" y="207000"/>
                        <a:pt x="0" y="194912"/>
                        <a:pt x="0" y="180000"/>
                      </a:cubicBezTo>
                      <a:cubicBezTo>
                        <a:pt x="0" y="172544"/>
                        <a:pt x="3022" y="165794"/>
                        <a:pt x="7908" y="160908"/>
                      </a:cubicBezTo>
                      <a:close/>
                    </a:path>
                  </a:pathLst>
                </a:custGeom>
                <a:solidFill>
                  <a:srgbClr val="F0615F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dirty="0"/>
                </a:p>
              </p:txBody>
            </p:sp>
          </p:grp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A5E9D975-081C-2108-1608-500E5E2F45D3}"/>
                  </a:ext>
                </a:extLst>
              </p:cNvPr>
              <p:cNvSpPr txBox="1"/>
              <p:nvPr userDrawn="1"/>
            </p:nvSpPr>
            <p:spPr>
              <a:xfrm>
                <a:off x="-3492543" y="5440654"/>
                <a:ext cx="761481" cy="13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Delete</a:t>
                </a: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69922BA-1F12-4F83-3ADF-1E6282DA27B9}"/>
                </a:ext>
              </a:extLst>
            </p:cNvPr>
            <p:cNvGrpSpPr/>
            <p:nvPr userDrawn="1"/>
          </p:nvGrpSpPr>
          <p:grpSpPr>
            <a:xfrm>
              <a:off x="-2582156" y="4996916"/>
              <a:ext cx="572112" cy="673634"/>
              <a:chOff x="-2709168" y="4996916"/>
              <a:chExt cx="572112" cy="673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E5341CC1-C9AA-93EA-2E46-BA7A6A5B2726}"/>
                  </a:ext>
                </a:extLst>
              </p:cNvPr>
              <p:cNvGrpSpPr/>
              <p:nvPr userDrawn="1"/>
            </p:nvGrpSpPr>
            <p:grpSpPr>
              <a:xfrm>
                <a:off x="-2609993" y="4996916"/>
                <a:ext cx="389111" cy="375410"/>
                <a:chOff x="-2542178" y="4940055"/>
                <a:chExt cx="516835" cy="498637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83E8D790-B508-53FE-6A4D-B8EF2F714117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5038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5BDDF1FC-F66D-4287-4D63-18A5C9B16A4A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8E1306A-F7C8-B970-3FDD-83179F783F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90FAC9-F226-B190-633D-CC5417250D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A01A823-3F22-367C-726D-13BC8AFF5D6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896016D0-B3A8-E434-6314-C35409228E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97EFE0-C086-B558-6A8D-4ADBB44F2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C3BC162B-728A-71BF-04E4-391E25AC4E87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B6F9D589-690F-8E4F-3FED-5FB1BD5A706C}"/>
                  </a:ext>
                </a:extLst>
              </p:cNvPr>
              <p:cNvSpPr txBox="1"/>
              <p:nvPr userDrawn="1"/>
            </p:nvSpPr>
            <p:spPr>
              <a:xfrm>
                <a:off x="-27091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Above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21FB9B28-3525-0FB2-8947-6AD6FBF6B559}"/>
                </a:ext>
              </a:extLst>
            </p:cNvPr>
            <p:cNvGrpSpPr/>
            <p:nvPr userDrawn="1"/>
          </p:nvGrpSpPr>
          <p:grpSpPr>
            <a:xfrm>
              <a:off x="-2036147" y="5039725"/>
              <a:ext cx="572112" cy="630825"/>
              <a:chOff x="-2099568" y="5039725"/>
              <a:chExt cx="572112" cy="6308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63586E6-3C12-69A9-5B89-30C61930C77E}"/>
                  </a:ext>
                </a:extLst>
              </p:cNvPr>
              <p:cNvGrpSpPr/>
              <p:nvPr userDrawn="1"/>
            </p:nvGrpSpPr>
            <p:grpSpPr>
              <a:xfrm rot="10800000">
                <a:off x="-2004261" y="5039725"/>
                <a:ext cx="389111" cy="375410"/>
                <a:chOff x="-2542178" y="4940055"/>
                <a:chExt cx="516835" cy="49863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45CF6A0-5230-85A6-3D1C-0833B8D0E216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3557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03C4BF03-8763-A4A8-8EF7-0E15C655588C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3A7258E-61B3-4B17-2645-165B61EDB33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E7BFAA0-7377-9E57-8AAC-265C4E16FE8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D6D1F70-A454-3E44-894A-AB82C1F8CEA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55C00E0-175B-44CF-AFC4-BB0E636529F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86EFD789-0714-78AF-B200-647E20E6A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D0A1FF93-E2C0-42B4-33B1-B184E6DD30A8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BEAF6A4-1DD8-577B-7995-C7C7AEC01720}"/>
                  </a:ext>
                </a:extLst>
              </p:cNvPr>
              <p:cNvSpPr txBox="1"/>
              <p:nvPr userDrawn="1"/>
            </p:nvSpPr>
            <p:spPr>
              <a:xfrm>
                <a:off x="-20995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Below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5C1E4EE-002A-2FD0-27D5-6F85B5879B13}"/>
                </a:ext>
              </a:extLst>
            </p:cNvPr>
            <p:cNvGrpSpPr/>
            <p:nvPr userDrawn="1"/>
          </p:nvGrpSpPr>
          <p:grpSpPr>
            <a:xfrm>
              <a:off x="-1497156" y="5039725"/>
              <a:ext cx="572112" cy="630825"/>
              <a:chOff x="-1501387" y="5039725"/>
              <a:chExt cx="572112" cy="630825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66F87FDD-C687-9655-2325-63E5662E7AE7}"/>
                  </a:ext>
                </a:extLst>
              </p:cNvPr>
              <p:cNvGrpSpPr/>
              <p:nvPr userDrawn="1"/>
            </p:nvGrpSpPr>
            <p:grpSpPr>
              <a:xfrm rot="10800000">
                <a:off x="-1453772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E472691F-C948-C6A0-56B3-4E2C48681C45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C94921D4-3C33-A4E6-7013-48E2E8E896A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48426C1-6BBC-E5B9-15B4-2FE8AE60E8B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CC19F89-3934-7D25-E0E4-41E1AB0F11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B1E3273-EC7A-0D80-E334-0A2A393CC16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47F04FA1-B5A7-19B6-018F-EBD9C0BC068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A8257DF3-E15A-E5A7-339C-FFE9FC27DD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09A3A0CF-8D84-FCFE-157B-4964FDB6FF26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66E2574-B09E-33E3-0389-B3A378133B2E}"/>
                  </a:ext>
                </a:extLst>
              </p:cNvPr>
              <p:cNvSpPr txBox="1"/>
              <p:nvPr userDrawn="1"/>
            </p:nvSpPr>
            <p:spPr>
              <a:xfrm>
                <a:off x="-1501387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Left</a:t>
                </a: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D88D62D3-F6A1-F2C1-1E6B-384A939E7950}"/>
                </a:ext>
              </a:extLst>
            </p:cNvPr>
            <p:cNvGrpSpPr/>
            <p:nvPr userDrawn="1"/>
          </p:nvGrpSpPr>
          <p:grpSpPr>
            <a:xfrm>
              <a:off x="-973743" y="5039725"/>
              <a:ext cx="572112" cy="630825"/>
              <a:chOff x="-961551" y="5039725"/>
              <a:chExt cx="572112" cy="630825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FA55433-865D-ABAD-59CF-15EA466193FB}"/>
                  </a:ext>
                </a:extLst>
              </p:cNvPr>
              <p:cNvGrpSpPr/>
              <p:nvPr userDrawn="1"/>
            </p:nvGrpSpPr>
            <p:grpSpPr>
              <a:xfrm rot="10800000" flipH="1">
                <a:off x="-868825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FCC3DF9-7009-F78B-DC42-F1186B240BDC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A5752DBE-EDF9-203C-9155-3E3C3AF7C22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BAF1B971-F63F-59CD-D192-8E2AEFB12D7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3C815745-3D7C-145E-0AF0-0C7E9CAE4CE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B7D8012-5AE3-BD44-2111-132F086C41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7D738E5-D418-2D47-8C2B-BE3DA99A74C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14FB0E6B-0F71-5335-4DA7-B521E125A1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1" name="Pijl: rechts 130">
                  <a:extLst>
                    <a:ext uri="{FF2B5EF4-FFF2-40B4-BE49-F238E27FC236}">
                      <a16:creationId xmlns:a16="http://schemas.microsoft.com/office/drawing/2014/main" id="{E491A3B0-BFDA-5BC4-27DE-B3530D11EB71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49E5959-5875-0343-BB6A-25DF85468832}"/>
                  </a:ext>
                </a:extLst>
              </p:cNvPr>
              <p:cNvSpPr txBox="1"/>
              <p:nvPr userDrawn="1"/>
            </p:nvSpPr>
            <p:spPr>
              <a:xfrm>
                <a:off x="-961551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Right</a:t>
                </a:r>
              </a:p>
            </p:txBody>
          </p:sp>
        </p:grpSp>
      </p:grpSp>
      <p:sp>
        <p:nvSpPr>
          <p:cNvPr id="176" name="Tekstvak 175">
            <a:extLst>
              <a:ext uri="{FF2B5EF4-FFF2-40B4-BE49-F238E27FC236}">
                <a16:creationId xmlns:a16="http://schemas.microsoft.com/office/drawing/2014/main" id="{C0D9FE13-FD3C-882B-D4A0-69CDCD448674}"/>
              </a:ext>
            </a:extLst>
          </p:cNvPr>
          <p:cNvSpPr txBox="1"/>
          <p:nvPr userDrawn="1"/>
        </p:nvSpPr>
        <p:spPr>
          <a:xfrm>
            <a:off x="733604" y="6193322"/>
            <a:ext cx="1825625" cy="554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 dirty="0">
                <a:solidFill>
                  <a:schemeClr val="accent1"/>
                </a:solidFill>
              </a:rPr>
              <a:t>To edit the footer</a:t>
            </a:r>
            <a:r>
              <a:rPr lang="en-GB" sz="1000" dirty="0"/>
              <a:t>, slide number and date: Go to the tab ‘Insert’ and click on ‘Header &amp; Footer’. Click on “Apply to all” to apply the changes to every slide. </a:t>
            </a:r>
          </a:p>
        </p:txBody>
      </p:sp>
    </p:spTree>
    <p:extLst>
      <p:ext uri="{BB962C8B-B14F-4D97-AF65-F5344CB8AC3E}">
        <p14:creationId xmlns:p14="http://schemas.microsoft.com/office/powerpoint/2010/main" val="4208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27 March 2023 | Stikstof en de Provincie Gelderland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Video instructions</a:t>
            </a:r>
          </a:p>
        </p:txBody>
      </p:sp>
      <p:sp>
        <p:nvSpPr>
          <p:cNvPr id="302" name="Rechthoek 301">
            <a:extLst>
              <a:ext uri="{FF2B5EF4-FFF2-40B4-BE49-F238E27FC236}">
                <a16:creationId xmlns:a16="http://schemas.microsoft.com/office/drawing/2014/main" id="{6D9D396F-A278-48DD-2070-DD17DA6E7879}"/>
              </a:ext>
            </a:extLst>
          </p:cNvPr>
          <p:cNvSpPr>
            <a:spLocks/>
          </p:cNvSpPr>
          <p:nvPr userDrawn="1"/>
        </p:nvSpPr>
        <p:spPr>
          <a:xfrm>
            <a:off x="3429585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text levels</a:t>
            </a:r>
          </a:p>
        </p:txBody>
      </p:sp>
      <p:sp>
        <p:nvSpPr>
          <p:cNvPr id="303" name="Rechthoek 302">
            <a:extLst>
              <a:ext uri="{FF2B5EF4-FFF2-40B4-BE49-F238E27FC236}">
                <a16:creationId xmlns:a16="http://schemas.microsoft.com/office/drawing/2014/main" id="{696FE7B6-543E-94A8-3FAC-D2DCA1D9E282}"/>
              </a:ext>
            </a:extLst>
          </p:cNvPr>
          <p:cNvSpPr>
            <a:spLocks/>
          </p:cNvSpPr>
          <p:nvPr userDrawn="1"/>
        </p:nvSpPr>
        <p:spPr>
          <a:xfrm>
            <a:off x="6140033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images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F877680A-0821-F7CD-C5DA-5CF6E3277E96}"/>
              </a:ext>
            </a:extLst>
          </p:cNvPr>
          <p:cNvSpPr>
            <a:spLocks/>
          </p:cNvSpPr>
          <p:nvPr userDrawn="1"/>
        </p:nvSpPr>
        <p:spPr>
          <a:xfrm>
            <a:off x="8850481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charts</a:t>
            </a: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B8862407-02F8-AE51-72F8-659029B413CA}"/>
              </a:ext>
            </a:extLst>
          </p:cNvPr>
          <p:cNvSpPr>
            <a:spLocks/>
          </p:cNvSpPr>
          <p:nvPr userDrawn="1"/>
        </p:nvSpPr>
        <p:spPr>
          <a:xfrm>
            <a:off x="3429585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tables</a:t>
            </a:r>
          </a:p>
        </p:txBody>
      </p:sp>
      <p:sp>
        <p:nvSpPr>
          <p:cNvPr id="307" name="Rechthoek 306">
            <a:extLst>
              <a:ext uri="{FF2B5EF4-FFF2-40B4-BE49-F238E27FC236}">
                <a16:creationId xmlns:a16="http://schemas.microsoft.com/office/drawing/2014/main" id="{EF4A0575-2288-F002-2C4B-246848F802F8}"/>
              </a:ext>
            </a:extLst>
          </p:cNvPr>
          <p:cNvSpPr>
            <a:spLocks/>
          </p:cNvSpPr>
          <p:nvPr userDrawn="1"/>
        </p:nvSpPr>
        <p:spPr>
          <a:xfrm>
            <a:off x="6140033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videos</a:t>
            </a:r>
          </a:p>
        </p:txBody>
      </p:sp>
      <p:sp>
        <p:nvSpPr>
          <p:cNvPr id="308" name="Rechthoek 307">
            <a:extLst>
              <a:ext uri="{FF2B5EF4-FFF2-40B4-BE49-F238E27FC236}">
                <a16:creationId xmlns:a16="http://schemas.microsoft.com/office/drawing/2014/main" id="{5E753735-6A53-0001-0C4B-07F733411DB1}"/>
              </a:ext>
            </a:extLst>
          </p:cNvPr>
          <p:cNvSpPr>
            <a:spLocks/>
          </p:cNvSpPr>
          <p:nvPr userDrawn="1"/>
        </p:nvSpPr>
        <p:spPr>
          <a:xfrm>
            <a:off x="8850481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Want to know more? </a:t>
            </a:r>
            <a:br>
              <a:rPr lang="en-GB" sz="1400" dirty="0"/>
            </a:br>
            <a:r>
              <a:rPr lang="en-GB" sz="1400" dirty="0"/>
              <a:t>Ask us! </a:t>
            </a:r>
          </a:p>
        </p:txBody>
      </p:sp>
      <p:sp>
        <p:nvSpPr>
          <p:cNvPr id="309" name="Tekstvak 308">
            <a:extLst>
              <a:ext uri="{FF2B5EF4-FFF2-40B4-BE49-F238E27FC236}">
                <a16:creationId xmlns:a16="http://schemas.microsoft.com/office/drawing/2014/main" id="{7699BE50-6295-0EE3-4CC4-BFEF1A217BDA}"/>
              </a:ext>
            </a:extLst>
          </p:cNvPr>
          <p:cNvSpPr txBox="1"/>
          <p:nvPr userDrawn="1"/>
        </p:nvSpPr>
        <p:spPr>
          <a:xfrm>
            <a:off x="1196101" y="2660995"/>
            <a:ext cx="1651820" cy="654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Open this slide </a:t>
            </a:r>
            <a:br>
              <a:rPr lang="en-GB" sz="1400" dirty="0"/>
            </a:br>
            <a:r>
              <a:rPr lang="en-GB" sz="1400" dirty="0"/>
              <a:t>in Slide Show </a:t>
            </a:r>
            <a:br>
              <a:rPr lang="en-GB" sz="1400" dirty="0"/>
            </a:br>
            <a:r>
              <a:rPr lang="en-GB" sz="1400" dirty="0"/>
              <a:t>(Shift + F5)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C4F63576-9D52-6B16-9DC5-30C6B86AD780}"/>
              </a:ext>
            </a:extLst>
          </p:cNvPr>
          <p:cNvSpPr txBox="1"/>
          <p:nvPr userDrawn="1"/>
        </p:nvSpPr>
        <p:spPr>
          <a:xfrm>
            <a:off x="1196101" y="4630957"/>
            <a:ext cx="1651820" cy="771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Click on one </a:t>
            </a:r>
            <a:br>
              <a:rPr lang="en-GB" sz="1400" dirty="0"/>
            </a:br>
            <a:r>
              <a:rPr lang="en-GB" sz="1400" dirty="0"/>
              <a:t>of the buttons </a:t>
            </a:r>
            <a:br>
              <a:rPr lang="en-GB" sz="1400" dirty="0"/>
            </a:br>
            <a:r>
              <a:rPr lang="en-GB" sz="1400" dirty="0"/>
              <a:t>on the right using your mouse</a:t>
            </a:r>
          </a:p>
        </p:txBody>
      </p:sp>
      <p:pic>
        <p:nvPicPr>
          <p:cNvPr id="312" name="Graphic 311">
            <a:extLst>
              <a:ext uri="{FF2B5EF4-FFF2-40B4-BE49-F238E27FC236}">
                <a16:creationId xmlns:a16="http://schemas.microsoft.com/office/drawing/2014/main" id="{83C9DDC6-C377-C01C-C12F-C39709887C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874" y="2065893"/>
            <a:ext cx="422274" cy="422274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F6264D98-DBA4-F096-3C64-82BBF7E7E7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4782" y="4056262"/>
            <a:ext cx="428366" cy="428366"/>
          </a:xfrm>
          <a:prstGeom prst="rect">
            <a:avLst/>
          </a:prstGeom>
        </p:spPr>
      </p:pic>
      <p:pic>
        <p:nvPicPr>
          <p:cNvPr id="316" name="Graphic 315">
            <a:extLst>
              <a:ext uri="{FF2B5EF4-FFF2-40B4-BE49-F238E27FC236}">
                <a16:creationId xmlns:a16="http://schemas.microsoft.com/office/drawing/2014/main" id="{BA02A4B4-D4BC-3A15-2F42-79B3B4900E1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534" y="2003885"/>
            <a:ext cx="657110" cy="657110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FD6E28B3-2336-CB72-41CB-E4FB745777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3838" y="2114219"/>
            <a:ext cx="511398" cy="511398"/>
          </a:xfrm>
          <a:prstGeom prst="rect">
            <a:avLst/>
          </a:prstGeom>
        </p:spPr>
      </p:pic>
      <p:pic>
        <p:nvPicPr>
          <p:cNvPr id="320" name="Graphic 319">
            <a:extLst>
              <a:ext uri="{FF2B5EF4-FFF2-40B4-BE49-F238E27FC236}">
                <a16:creationId xmlns:a16="http://schemas.microsoft.com/office/drawing/2014/main" id="{9AA0048A-094A-7B0B-9E95-1A991248E2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3390" y="4319130"/>
            <a:ext cx="511397" cy="511397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CD2337D8-F906-C37A-6F65-77EA6C4F8E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787" y="4264806"/>
            <a:ext cx="571500" cy="5715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951A37EA-A420-52FC-51B8-29442ECF61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01240" y="2108128"/>
            <a:ext cx="517489" cy="517489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FF573345-59DA-C6F8-0B46-3D1E28CFCE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917" y="4258715"/>
            <a:ext cx="571812" cy="571812"/>
          </a:xfrm>
          <a:prstGeom prst="rect">
            <a:avLst/>
          </a:prstGeom>
        </p:spPr>
      </p:pic>
      <p:grpSp>
        <p:nvGrpSpPr>
          <p:cNvPr id="327" name="HYPERLINKS KNOPPEN">
            <a:extLst>
              <a:ext uri="{FF2B5EF4-FFF2-40B4-BE49-F238E27FC236}">
                <a16:creationId xmlns:a16="http://schemas.microsoft.com/office/drawing/2014/main" id="{DA73EF69-FD65-768D-9CAA-B6556C71610F}"/>
              </a:ext>
            </a:extLst>
          </p:cNvPr>
          <p:cNvGrpSpPr/>
          <p:nvPr userDrawn="1"/>
        </p:nvGrpSpPr>
        <p:grpSpPr>
          <a:xfrm>
            <a:off x="3427799" y="1423041"/>
            <a:ext cx="8043476" cy="4372276"/>
            <a:chOff x="4304436" y="1956567"/>
            <a:chExt cx="8043476" cy="4372276"/>
          </a:xfrm>
        </p:grpSpPr>
        <p:sp>
          <p:nvSpPr>
            <p:cNvPr id="328" name="HYPERLINK1">
              <a:hlinkClick r:id="rId20"/>
              <a:extLst>
                <a:ext uri="{FF2B5EF4-FFF2-40B4-BE49-F238E27FC236}">
                  <a16:creationId xmlns:a16="http://schemas.microsoft.com/office/drawing/2014/main" id="{975BD621-FDF0-4D76-D854-C2C08724D8D4}"/>
                </a:ext>
              </a:extLst>
            </p:cNvPr>
            <p:cNvSpPr/>
            <p:nvPr userDrawn="1"/>
          </p:nvSpPr>
          <p:spPr>
            <a:xfrm>
              <a:off x="4306220" y="1956567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YPERLINK2">
              <a:hlinkClick r:id="rId21"/>
              <a:extLst>
                <a:ext uri="{FF2B5EF4-FFF2-40B4-BE49-F238E27FC236}">
                  <a16:creationId xmlns:a16="http://schemas.microsoft.com/office/drawing/2014/main" id="{766828C0-0FDC-8248-2318-85E519DE78A6}"/>
                </a:ext>
              </a:extLst>
            </p:cNvPr>
            <p:cNvSpPr/>
            <p:nvPr userDrawn="1"/>
          </p:nvSpPr>
          <p:spPr>
            <a:xfrm>
              <a:off x="7016669" y="1956568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YPERLINK3">
              <a:hlinkClick r:id="rId22"/>
              <a:extLst>
                <a:ext uri="{FF2B5EF4-FFF2-40B4-BE49-F238E27FC236}">
                  <a16:creationId xmlns:a16="http://schemas.microsoft.com/office/drawing/2014/main" id="{E51061DE-B314-3BC9-4A9C-4CDBEDA15902}"/>
                </a:ext>
              </a:extLst>
            </p:cNvPr>
            <p:cNvSpPr/>
            <p:nvPr userDrawn="1"/>
          </p:nvSpPr>
          <p:spPr>
            <a:xfrm>
              <a:off x="9735690" y="1956569"/>
              <a:ext cx="2612222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YPERLINK4">
              <a:hlinkClick r:id="rId23"/>
              <a:extLst>
                <a:ext uri="{FF2B5EF4-FFF2-40B4-BE49-F238E27FC236}">
                  <a16:creationId xmlns:a16="http://schemas.microsoft.com/office/drawing/2014/main" id="{1883F9C2-8114-C0AE-A1AC-E1B31A53662D}"/>
                </a:ext>
              </a:extLst>
            </p:cNvPr>
            <p:cNvSpPr/>
            <p:nvPr userDrawn="1"/>
          </p:nvSpPr>
          <p:spPr>
            <a:xfrm>
              <a:off x="4304436" y="4178254"/>
              <a:ext cx="2619008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YPERLINK5">
              <a:hlinkClick r:id="rId24"/>
              <a:extLst>
                <a:ext uri="{FF2B5EF4-FFF2-40B4-BE49-F238E27FC236}">
                  <a16:creationId xmlns:a16="http://schemas.microsoft.com/office/drawing/2014/main" id="{076974EE-2E76-7E90-82AB-C972379814FF}"/>
                </a:ext>
              </a:extLst>
            </p:cNvPr>
            <p:cNvSpPr/>
            <p:nvPr userDrawn="1"/>
          </p:nvSpPr>
          <p:spPr>
            <a:xfrm>
              <a:off x="7016670" y="4198596"/>
              <a:ext cx="2619901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YPERLINK6">
              <a:hlinkClick r:id="rId25"/>
              <a:extLst>
                <a:ext uri="{FF2B5EF4-FFF2-40B4-BE49-F238E27FC236}">
                  <a16:creationId xmlns:a16="http://schemas.microsoft.com/office/drawing/2014/main" id="{C7552260-058A-EE6D-09A1-47E7CBF62AA2}"/>
                </a:ext>
              </a:extLst>
            </p:cNvPr>
            <p:cNvSpPr/>
            <p:nvPr userDrawn="1"/>
          </p:nvSpPr>
          <p:spPr>
            <a:xfrm>
              <a:off x="9727118" y="4189272"/>
              <a:ext cx="2620794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NFO">
            <a:extLst>
              <a:ext uri="{FF2B5EF4-FFF2-40B4-BE49-F238E27FC236}">
                <a16:creationId xmlns:a16="http://schemas.microsoft.com/office/drawing/2014/main" id="{4A1F86EE-56C2-4FC7-A5E3-4FF8BAE206B8}"/>
              </a:ext>
            </a:extLst>
          </p:cNvPr>
          <p:cNvSpPr txBox="1"/>
          <p:nvPr userDrawn="1"/>
        </p:nvSpPr>
        <p:spPr>
          <a:xfrm>
            <a:off x="0" y="-256190"/>
            <a:ext cx="11556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TITLE SLIDE </a:t>
            </a:r>
          </a:p>
        </p:txBody>
      </p:sp>
      <p:sp>
        <p:nvSpPr>
          <p:cNvPr id="144" name="|">
            <a:extLst>
              <a:ext uri="{FF2B5EF4-FFF2-40B4-BE49-F238E27FC236}">
                <a16:creationId xmlns:a16="http://schemas.microsoft.com/office/drawing/2014/main" id="{35F05C4C-6075-4158-98BE-256211DC58A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5303385"/>
            <a:ext cx="7200" cy="1558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47" name="&gt;">
            <a:extLst>
              <a:ext uri="{FF2B5EF4-FFF2-40B4-BE49-F238E27FC236}">
                <a16:creationId xmlns:a16="http://schemas.microsoft.com/office/drawing/2014/main" id="{B7047D21-55FE-4B63-B1D8-8A610FAEF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70" y="5070205"/>
            <a:ext cx="62838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2" name="Tijdelijke aanduiding voor verticale tekst 2">
            <a:extLst>
              <a:ext uri="{FF2B5EF4-FFF2-40B4-BE49-F238E27FC236}">
                <a16:creationId xmlns:a16="http://schemas.microsoft.com/office/drawing/2014/main" id="{FC38A077-DCB9-4498-8DB4-E60250F49476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0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 algn="l">
              <a:buFontTx/>
              <a:buNone/>
              <a:defRPr lang="nl-NL" sz="1050" i="1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209E820A-5DE9-4FC3-986A-5D1FB86C8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51" y="602265"/>
            <a:ext cx="2822400" cy="5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946905A8-314B-47D6-9A70-0C647876EC1C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73113" y="6130564"/>
            <a:ext cx="2808287" cy="16546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9" name="Subtitel">
            <a:extLst>
              <a:ext uri="{FF2B5EF4-FFF2-40B4-BE49-F238E27FC236}">
                <a16:creationId xmlns:a16="http://schemas.microsoft.com/office/drawing/2014/main" id="{EF14CB9B-F149-429B-A5C3-71E7B5658D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4" y="5298468"/>
            <a:ext cx="9809656" cy="448184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6" name="Titel"/>
          <p:cNvSpPr>
            <a:spLocks noGrp="1"/>
          </p:cNvSpPr>
          <p:nvPr>
            <p:ph type="title" hasCustomPrompt="1"/>
          </p:nvPr>
        </p:nvSpPr>
        <p:spPr>
          <a:xfrm>
            <a:off x="777244" y="4966970"/>
            <a:ext cx="9809656" cy="319549"/>
          </a:xfrm>
        </p:spPr>
        <p:txBody>
          <a:bodyPr bIns="0" anchor="ctr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a bold title here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5F3FC07D-C82C-4B2B-AAB7-F052D74C85DF}"/>
                  </a:ext>
                </a:extLst>
              </p14:cNvPr>
              <p14:cNvContentPartPr/>
              <p14:nvPr userDrawn="1"/>
            </p14:nvContentPartPr>
            <p14:xfrm>
              <a:off x="15415652" y="-909683"/>
              <a:ext cx="360" cy="2340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5F3FC07D-C82C-4B2B-AAB7-F052D74C85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06652" y="-918683"/>
                <a:ext cx="18000" cy="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98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8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INDEX 8x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2063519" y="2769771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0" name="Tijdelijke aanduiding voor verticale tekst 2">
            <a:extLst>
              <a:ext uri="{FF2B5EF4-FFF2-40B4-BE49-F238E27FC236}">
                <a16:creationId xmlns:a16="http://schemas.microsoft.com/office/drawing/2014/main" id="{09139BB3-0E95-42DB-B5FD-B804238C47E7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1477394" y="27697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01.</a:t>
            </a:r>
          </a:p>
        </p:txBody>
      </p:sp>
      <p:sp>
        <p:nvSpPr>
          <p:cNvPr id="131" name="Tijdelijke aanduiding voor verticale tekst 2">
            <a:extLst>
              <a:ext uri="{FF2B5EF4-FFF2-40B4-BE49-F238E27FC236}">
                <a16:creationId xmlns:a16="http://schemas.microsoft.com/office/drawing/2014/main" id="{0193F33A-B169-4E6C-A0E4-1C401F03326A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2063519" y="3210685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2" name="Tijdelijke aanduiding voor verticale tekst 2">
            <a:extLst>
              <a:ext uri="{FF2B5EF4-FFF2-40B4-BE49-F238E27FC236}">
                <a16:creationId xmlns:a16="http://schemas.microsoft.com/office/drawing/2014/main" id="{CFDDF722-2134-44DD-9F42-55A2163355CF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1477394" y="321068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02.</a:t>
            </a:r>
          </a:p>
        </p:txBody>
      </p:sp>
      <p:sp>
        <p:nvSpPr>
          <p:cNvPr id="133" name="Tijdelijke aanduiding voor verticale tekst 2">
            <a:extLst>
              <a:ext uri="{FF2B5EF4-FFF2-40B4-BE49-F238E27FC236}">
                <a16:creationId xmlns:a16="http://schemas.microsoft.com/office/drawing/2014/main" id="{E2A18408-6710-416E-8413-E2AF616D91BC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063519" y="3651599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4" name="Tijdelijke aanduiding voor verticale tekst 2">
            <a:extLst>
              <a:ext uri="{FF2B5EF4-FFF2-40B4-BE49-F238E27FC236}">
                <a16:creationId xmlns:a16="http://schemas.microsoft.com/office/drawing/2014/main" id="{432466DB-08EE-4A9B-B739-16F0BD593113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477394" y="3651599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03.</a:t>
            </a:r>
          </a:p>
        </p:txBody>
      </p:sp>
      <p:sp>
        <p:nvSpPr>
          <p:cNvPr id="135" name="Tijdelijke aanduiding voor verticale tekst 2">
            <a:extLst>
              <a:ext uri="{FF2B5EF4-FFF2-40B4-BE49-F238E27FC236}">
                <a16:creationId xmlns:a16="http://schemas.microsoft.com/office/drawing/2014/main" id="{FB1B3F49-2D34-4B2A-8143-8FF9313EDD5E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2063519" y="4092513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6" name="Tijdelijke aanduiding voor verticale tekst 2">
            <a:extLst>
              <a:ext uri="{FF2B5EF4-FFF2-40B4-BE49-F238E27FC236}">
                <a16:creationId xmlns:a16="http://schemas.microsoft.com/office/drawing/2014/main" id="{90076CCB-0A34-4B58-AD13-14B30D4E58E6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1477394" y="4092513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04.</a:t>
            </a:r>
          </a:p>
        </p:txBody>
      </p:sp>
      <p:sp>
        <p:nvSpPr>
          <p:cNvPr id="137" name="Tijdelijke aanduiding voor verticale tekst 2">
            <a:extLst>
              <a:ext uri="{FF2B5EF4-FFF2-40B4-BE49-F238E27FC236}">
                <a16:creationId xmlns:a16="http://schemas.microsoft.com/office/drawing/2014/main" id="{6E4C1E79-BFB4-49E2-B8B4-704FE08A022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2063519" y="4533427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8" name="Tijdelijke aanduiding voor verticale tekst 2">
            <a:extLst>
              <a:ext uri="{FF2B5EF4-FFF2-40B4-BE49-F238E27FC236}">
                <a16:creationId xmlns:a16="http://schemas.microsoft.com/office/drawing/2014/main" id="{DC76EBBF-0030-4AA1-BF10-48A92A06B59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1477394" y="4533427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05.</a:t>
            </a:r>
          </a:p>
        </p:txBody>
      </p:sp>
      <p:sp>
        <p:nvSpPr>
          <p:cNvPr id="139" name="Tijdelijke aanduiding voor verticale tekst 2">
            <a:extLst>
              <a:ext uri="{FF2B5EF4-FFF2-40B4-BE49-F238E27FC236}">
                <a16:creationId xmlns:a16="http://schemas.microsoft.com/office/drawing/2014/main" id="{5017CD28-C2AF-4032-B589-1423BFA89F0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2063519" y="4974341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40" name="Tijdelijke aanduiding voor verticale tekst 2">
            <a:extLst>
              <a:ext uri="{FF2B5EF4-FFF2-40B4-BE49-F238E27FC236}">
                <a16:creationId xmlns:a16="http://schemas.microsoft.com/office/drawing/2014/main" id="{FBA4AAE8-8D5F-4224-B74C-AFE8DAA7B73B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477394" y="497434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06.</a:t>
            </a:r>
          </a:p>
        </p:txBody>
      </p:sp>
      <p:sp>
        <p:nvSpPr>
          <p:cNvPr id="141" name="Tijdelijke aanduiding voor verticale tekst 2">
            <a:extLst>
              <a:ext uri="{FF2B5EF4-FFF2-40B4-BE49-F238E27FC236}">
                <a16:creationId xmlns:a16="http://schemas.microsoft.com/office/drawing/2014/main" id="{6805760E-C026-4BB8-A85F-3C2FF927F6F4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2063519" y="5415255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42" name="Tijdelijke aanduiding voor verticale tekst 2">
            <a:extLst>
              <a:ext uri="{FF2B5EF4-FFF2-40B4-BE49-F238E27FC236}">
                <a16:creationId xmlns:a16="http://schemas.microsoft.com/office/drawing/2014/main" id="{230160BE-302E-4C96-96A3-7B349A370C8E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1477394" y="541525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07.</a:t>
            </a:r>
          </a:p>
        </p:txBody>
      </p:sp>
      <p:sp>
        <p:nvSpPr>
          <p:cNvPr id="143" name="Tijdelijke aanduiding voor verticale tekst 2">
            <a:extLst>
              <a:ext uri="{FF2B5EF4-FFF2-40B4-BE49-F238E27FC236}">
                <a16:creationId xmlns:a16="http://schemas.microsoft.com/office/drawing/2014/main" id="{A7A2C18B-31F8-41AE-9CE0-F6E0827E24D3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2063519" y="5856170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44" name="Tijdelijke aanduiding voor verticale tekst 2">
            <a:extLst>
              <a:ext uri="{FF2B5EF4-FFF2-40B4-BE49-F238E27FC236}">
                <a16:creationId xmlns:a16="http://schemas.microsoft.com/office/drawing/2014/main" id="{5863A4F4-EC3F-4D3A-BA06-224079A5A54A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1477394" y="5856170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08.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FA1C155-D212-49FA-9B8E-41434C3D9D95}"/>
              </a:ext>
            </a:extLst>
          </p:cNvPr>
          <p:cNvGrpSpPr/>
          <p:nvPr userDrawn="1"/>
        </p:nvGrpSpPr>
        <p:grpSpPr>
          <a:xfrm>
            <a:off x="1372576" y="2407000"/>
            <a:ext cx="5269609" cy="4451000"/>
            <a:chOff x="1372576" y="2407000"/>
            <a:chExt cx="5269609" cy="4248000"/>
          </a:xfrm>
        </p:grpSpPr>
        <p:cxnSp>
          <p:nvCxnSpPr>
            <p:cNvPr id="149" name="LIJN">
              <a:extLst>
                <a:ext uri="{FF2B5EF4-FFF2-40B4-BE49-F238E27FC236}">
                  <a16:creationId xmlns:a16="http://schemas.microsoft.com/office/drawing/2014/main" id="{BA62C54E-227F-42ED-92C8-200BB48F8F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72576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LIJN">
              <a:extLst>
                <a:ext uri="{FF2B5EF4-FFF2-40B4-BE49-F238E27FC236}">
                  <a16:creationId xmlns:a16="http://schemas.microsoft.com/office/drawing/2014/main" id="{CC29460A-8B20-472D-9034-8BBE7A3BBD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42185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HAAK LIJN">
            <a:extLst>
              <a:ext uri="{FF2B5EF4-FFF2-40B4-BE49-F238E27FC236}">
                <a16:creationId xmlns:a16="http://schemas.microsoft.com/office/drawing/2014/main" id="{7122AD50-F3F1-4256-ADF3-4B8573614B2B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0" name="LIJN">
              <a:extLst>
                <a:ext uri="{FF2B5EF4-FFF2-40B4-BE49-F238E27FC236}">
                  <a16:creationId xmlns:a16="http://schemas.microsoft.com/office/drawing/2014/main" id="{203731BA-F1DE-4ED7-8E83-4A678442F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C1FE5A50-3822-49B5-AF54-D3AE438FD3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62" name="LIJN">
              <a:extLst>
                <a:ext uri="{FF2B5EF4-FFF2-40B4-BE49-F238E27FC236}">
                  <a16:creationId xmlns:a16="http://schemas.microsoft.com/office/drawing/2014/main" id="{445A95D7-522E-4045-BCEC-ADD5199B3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Logo">
            <a:extLst>
              <a:ext uri="{FF2B5EF4-FFF2-40B4-BE49-F238E27FC236}">
                <a16:creationId xmlns:a16="http://schemas.microsoft.com/office/drawing/2014/main" id="{3434F453-CF9F-4C8D-9A32-EF633F911E93}"/>
              </a:ext>
            </a:extLst>
          </p:cNvPr>
          <p:cNvGrpSpPr/>
          <p:nvPr userDrawn="1"/>
        </p:nvGrpSpPr>
        <p:grpSpPr>
          <a:xfrm>
            <a:off x="9260985" y="5913010"/>
            <a:ext cx="2351804" cy="411364"/>
            <a:chOff x="7784962" y="5938737"/>
            <a:chExt cx="3293353" cy="576053"/>
          </a:xfrm>
        </p:grpSpPr>
        <p:sp>
          <p:nvSpPr>
            <p:cNvPr id="171" name="TNO Beeldmerk">
              <a:extLst>
                <a:ext uri="{FF2B5EF4-FFF2-40B4-BE49-F238E27FC236}">
                  <a16:creationId xmlns:a16="http://schemas.microsoft.com/office/drawing/2014/main" id="{3625A6B6-994B-4607-A6E2-FE74EB465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4962" y="5938737"/>
              <a:ext cx="1639343" cy="576053"/>
            </a:xfrm>
            <a:custGeom>
              <a:avLst/>
              <a:gdLst>
                <a:gd name="T0" fmla="*/ 272 w 330"/>
                <a:gd name="T1" fmla="*/ 75 h 116"/>
                <a:gd name="T2" fmla="*/ 254 w 330"/>
                <a:gd name="T3" fmla="*/ 58 h 116"/>
                <a:gd name="T4" fmla="*/ 272 w 330"/>
                <a:gd name="T5" fmla="*/ 41 h 116"/>
                <a:gd name="T6" fmla="*/ 289 w 330"/>
                <a:gd name="T7" fmla="*/ 58 h 116"/>
                <a:gd name="T8" fmla="*/ 272 w 330"/>
                <a:gd name="T9" fmla="*/ 75 h 116"/>
                <a:gd name="T10" fmla="*/ 272 w 330"/>
                <a:gd name="T11" fmla="*/ 0 h 116"/>
                <a:gd name="T12" fmla="*/ 215 w 330"/>
                <a:gd name="T13" fmla="*/ 48 h 116"/>
                <a:gd name="T14" fmla="*/ 215 w 330"/>
                <a:gd name="T15" fmla="*/ 15 h 116"/>
                <a:gd name="T16" fmla="*/ 202 w 330"/>
                <a:gd name="T17" fmla="*/ 2 h 116"/>
                <a:gd name="T18" fmla="*/ 173 w 330"/>
                <a:gd name="T19" fmla="*/ 2 h 116"/>
                <a:gd name="T20" fmla="*/ 173 w 330"/>
                <a:gd name="T21" fmla="*/ 46 h 116"/>
                <a:gd name="T22" fmla="*/ 149 w 330"/>
                <a:gd name="T23" fmla="*/ 12 h 116"/>
                <a:gd name="T24" fmla="*/ 129 w 330"/>
                <a:gd name="T25" fmla="*/ 2 h 116"/>
                <a:gd name="T26" fmla="*/ 0 w 330"/>
                <a:gd name="T27" fmla="*/ 2 h 116"/>
                <a:gd name="T28" fmla="*/ 0 w 330"/>
                <a:gd name="T29" fmla="*/ 32 h 116"/>
                <a:gd name="T30" fmla="*/ 13 w 330"/>
                <a:gd name="T31" fmla="*/ 44 h 116"/>
                <a:gd name="T32" fmla="*/ 32 w 330"/>
                <a:gd name="T33" fmla="*/ 44 h 116"/>
                <a:gd name="T34" fmla="*/ 32 w 330"/>
                <a:gd name="T35" fmla="*/ 102 h 116"/>
                <a:gd name="T36" fmla="*/ 44 w 330"/>
                <a:gd name="T37" fmla="*/ 114 h 116"/>
                <a:gd name="T38" fmla="*/ 76 w 330"/>
                <a:gd name="T39" fmla="*/ 114 h 116"/>
                <a:gd name="T40" fmla="*/ 76 w 330"/>
                <a:gd name="T41" fmla="*/ 44 h 116"/>
                <a:gd name="T42" fmla="*/ 102 w 330"/>
                <a:gd name="T43" fmla="*/ 44 h 116"/>
                <a:gd name="T44" fmla="*/ 102 w 330"/>
                <a:gd name="T45" fmla="*/ 102 h 116"/>
                <a:gd name="T46" fmla="*/ 114 w 330"/>
                <a:gd name="T47" fmla="*/ 114 h 116"/>
                <a:gd name="T48" fmla="*/ 143 w 330"/>
                <a:gd name="T49" fmla="*/ 114 h 116"/>
                <a:gd name="T50" fmla="*/ 143 w 330"/>
                <a:gd name="T51" fmla="*/ 71 h 116"/>
                <a:gd name="T52" fmla="*/ 168 w 330"/>
                <a:gd name="T53" fmla="*/ 104 h 116"/>
                <a:gd name="T54" fmla="*/ 188 w 330"/>
                <a:gd name="T55" fmla="*/ 114 h 116"/>
                <a:gd name="T56" fmla="*/ 215 w 330"/>
                <a:gd name="T57" fmla="*/ 114 h 116"/>
                <a:gd name="T58" fmla="*/ 215 w 330"/>
                <a:gd name="T59" fmla="*/ 69 h 116"/>
                <a:gd name="T60" fmla="*/ 272 w 330"/>
                <a:gd name="T61" fmla="*/ 116 h 116"/>
                <a:gd name="T62" fmla="*/ 330 w 330"/>
                <a:gd name="T63" fmla="*/ 58 h 116"/>
                <a:gd name="T64" fmla="*/ 272 w 330"/>
                <a:gd name="T6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0" h="116">
                  <a:moveTo>
                    <a:pt x="272" y="75"/>
                  </a:moveTo>
                  <a:cubicBezTo>
                    <a:pt x="262" y="75"/>
                    <a:pt x="254" y="68"/>
                    <a:pt x="254" y="58"/>
                  </a:cubicBezTo>
                  <a:cubicBezTo>
                    <a:pt x="254" y="49"/>
                    <a:pt x="262" y="41"/>
                    <a:pt x="272" y="41"/>
                  </a:cubicBezTo>
                  <a:cubicBezTo>
                    <a:pt x="281" y="41"/>
                    <a:pt x="289" y="49"/>
                    <a:pt x="289" y="58"/>
                  </a:cubicBezTo>
                  <a:cubicBezTo>
                    <a:pt x="289" y="68"/>
                    <a:pt x="281" y="75"/>
                    <a:pt x="272" y="75"/>
                  </a:cubicBezTo>
                  <a:moveTo>
                    <a:pt x="272" y="0"/>
                  </a:moveTo>
                  <a:cubicBezTo>
                    <a:pt x="242" y="0"/>
                    <a:pt x="219" y="20"/>
                    <a:pt x="215" y="48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6"/>
                    <a:pt x="211" y="2"/>
                    <a:pt x="202" y="2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3" y="5"/>
                    <a:pt x="138" y="2"/>
                    <a:pt x="129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1"/>
                    <a:pt x="4" y="44"/>
                    <a:pt x="13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10"/>
                    <a:pt x="36" y="114"/>
                    <a:pt x="44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2" y="110"/>
                    <a:pt x="106" y="114"/>
                    <a:pt x="114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74" y="111"/>
                    <a:pt x="179" y="114"/>
                    <a:pt x="188" y="114"/>
                  </a:cubicBezTo>
                  <a:cubicBezTo>
                    <a:pt x="215" y="114"/>
                    <a:pt x="215" y="114"/>
                    <a:pt x="215" y="114"/>
                  </a:cubicBezTo>
                  <a:cubicBezTo>
                    <a:pt x="215" y="69"/>
                    <a:pt x="215" y="69"/>
                    <a:pt x="215" y="69"/>
                  </a:cubicBezTo>
                  <a:cubicBezTo>
                    <a:pt x="219" y="97"/>
                    <a:pt x="242" y="116"/>
                    <a:pt x="272" y="116"/>
                  </a:cubicBezTo>
                  <a:cubicBezTo>
                    <a:pt x="304" y="116"/>
                    <a:pt x="330" y="91"/>
                    <a:pt x="330" y="58"/>
                  </a:cubicBezTo>
                  <a:cubicBezTo>
                    <a:pt x="330" y="25"/>
                    <a:pt x="305" y="0"/>
                    <a:pt x="27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2" name="for life">
              <a:extLst>
                <a:ext uri="{FF2B5EF4-FFF2-40B4-BE49-F238E27FC236}">
                  <a16:creationId xmlns:a16="http://schemas.microsoft.com/office/drawing/2014/main" id="{464D3C75-DA59-4A13-8A8E-2D2C18FED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8374" y="6271169"/>
              <a:ext cx="953295" cy="243621"/>
            </a:xfrm>
            <a:custGeom>
              <a:avLst/>
              <a:gdLst>
                <a:gd name="T0" fmla="*/ 175 w 192"/>
                <a:gd name="T1" fmla="*/ 17 h 49"/>
                <a:gd name="T2" fmla="*/ 167 w 192"/>
                <a:gd name="T3" fmla="*/ 27 h 49"/>
                <a:gd name="T4" fmla="*/ 192 w 192"/>
                <a:gd name="T5" fmla="*/ 31 h 49"/>
                <a:gd name="T6" fmla="*/ 175 w 192"/>
                <a:gd name="T7" fmla="*/ 12 h 49"/>
                <a:gd name="T8" fmla="*/ 175 w 192"/>
                <a:gd name="T9" fmla="*/ 49 h 49"/>
                <a:gd name="T10" fmla="*/ 184 w 192"/>
                <a:gd name="T11" fmla="*/ 37 h 49"/>
                <a:gd name="T12" fmla="*/ 166 w 192"/>
                <a:gd name="T13" fmla="*/ 32 h 49"/>
                <a:gd name="T14" fmla="*/ 158 w 192"/>
                <a:gd name="T15" fmla="*/ 0 h 49"/>
                <a:gd name="T16" fmla="*/ 140 w 192"/>
                <a:gd name="T17" fmla="*/ 12 h 49"/>
                <a:gd name="T18" fmla="*/ 134 w 192"/>
                <a:gd name="T19" fmla="*/ 13 h 49"/>
                <a:gd name="T20" fmla="*/ 140 w 192"/>
                <a:gd name="T21" fmla="*/ 18 h 49"/>
                <a:gd name="T22" fmla="*/ 148 w 192"/>
                <a:gd name="T23" fmla="*/ 48 h 49"/>
                <a:gd name="T24" fmla="*/ 156 w 192"/>
                <a:gd name="T25" fmla="*/ 18 h 49"/>
                <a:gd name="T26" fmla="*/ 148 w 192"/>
                <a:gd name="T27" fmla="*/ 13 h 49"/>
                <a:gd name="T28" fmla="*/ 154 w 192"/>
                <a:gd name="T29" fmla="*/ 5 h 49"/>
                <a:gd name="T30" fmla="*/ 158 w 192"/>
                <a:gd name="T31" fmla="*/ 0 h 49"/>
                <a:gd name="T32" fmla="*/ 130 w 192"/>
                <a:gd name="T33" fmla="*/ 48 h 49"/>
                <a:gd name="T34" fmla="*/ 122 w 192"/>
                <a:gd name="T35" fmla="*/ 13 h 49"/>
                <a:gd name="T36" fmla="*/ 122 w 192"/>
                <a:gd name="T37" fmla="*/ 7 h 49"/>
                <a:gd name="T38" fmla="*/ 130 w 192"/>
                <a:gd name="T39" fmla="*/ 0 h 49"/>
                <a:gd name="T40" fmla="*/ 122 w 192"/>
                <a:gd name="T41" fmla="*/ 7 h 49"/>
                <a:gd name="T42" fmla="*/ 113 w 192"/>
                <a:gd name="T43" fmla="*/ 48 h 49"/>
                <a:gd name="T44" fmla="*/ 105 w 192"/>
                <a:gd name="T45" fmla="*/ 0 h 49"/>
                <a:gd name="T46" fmla="*/ 83 w 192"/>
                <a:gd name="T47" fmla="*/ 12 h 49"/>
                <a:gd name="T48" fmla="*/ 71 w 192"/>
                <a:gd name="T49" fmla="*/ 20 h 49"/>
                <a:gd name="T50" fmla="*/ 64 w 192"/>
                <a:gd name="T51" fmla="*/ 13 h 49"/>
                <a:gd name="T52" fmla="*/ 72 w 192"/>
                <a:gd name="T53" fmla="*/ 48 h 49"/>
                <a:gd name="T54" fmla="*/ 81 w 192"/>
                <a:gd name="T55" fmla="*/ 19 h 49"/>
                <a:gd name="T56" fmla="*/ 83 w 192"/>
                <a:gd name="T57" fmla="*/ 12 h 49"/>
                <a:gd name="T58" fmla="*/ 49 w 192"/>
                <a:gd name="T59" fmla="*/ 30 h 49"/>
                <a:gd name="T60" fmla="*/ 32 w 192"/>
                <a:gd name="T61" fmla="*/ 30 h 49"/>
                <a:gd name="T62" fmla="*/ 41 w 192"/>
                <a:gd name="T63" fmla="*/ 12 h 49"/>
                <a:gd name="T64" fmla="*/ 41 w 192"/>
                <a:gd name="T65" fmla="*/ 49 h 49"/>
                <a:gd name="T66" fmla="*/ 41 w 192"/>
                <a:gd name="T67" fmla="*/ 12 h 49"/>
                <a:gd name="T68" fmla="*/ 17 w 192"/>
                <a:gd name="T69" fmla="*/ 0 h 49"/>
                <a:gd name="T70" fmla="*/ 6 w 192"/>
                <a:gd name="T71" fmla="*/ 13 h 49"/>
                <a:gd name="T72" fmla="*/ 0 w 192"/>
                <a:gd name="T73" fmla="*/ 18 h 49"/>
                <a:gd name="T74" fmla="*/ 6 w 192"/>
                <a:gd name="T75" fmla="*/ 48 h 49"/>
                <a:gd name="T76" fmla="*/ 14 w 192"/>
                <a:gd name="T77" fmla="*/ 18 h 49"/>
                <a:gd name="T78" fmla="*/ 22 w 192"/>
                <a:gd name="T79" fmla="*/ 13 h 49"/>
                <a:gd name="T80" fmla="*/ 14 w 192"/>
                <a:gd name="T81" fmla="*/ 12 h 49"/>
                <a:gd name="T82" fmla="*/ 24 w 192"/>
                <a:gd name="T83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49">
                  <a:moveTo>
                    <a:pt x="167" y="27"/>
                  </a:moveTo>
                  <a:cubicBezTo>
                    <a:pt x="167" y="21"/>
                    <a:pt x="170" y="17"/>
                    <a:pt x="175" y="17"/>
                  </a:cubicBezTo>
                  <a:cubicBezTo>
                    <a:pt x="180" y="17"/>
                    <a:pt x="183" y="20"/>
                    <a:pt x="183" y="27"/>
                  </a:cubicBezTo>
                  <a:lnTo>
                    <a:pt x="167" y="27"/>
                  </a:lnTo>
                  <a:close/>
                  <a:moveTo>
                    <a:pt x="166" y="31"/>
                  </a:moveTo>
                  <a:cubicBezTo>
                    <a:pt x="192" y="31"/>
                    <a:pt x="192" y="31"/>
                    <a:pt x="192" y="31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2" y="19"/>
                    <a:pt x="185" y="12"/>
                    <a:pt x="175" y="12"/>
                  </a:cubicBezTo>
                  <a:cubicBezTo>
                    <a:pt x="165" y="12"/>
                    <a:pt x="158" y="19"/>
                    <a:pt x="158" y="30"/>
                  </a:cubicBezTo>
                  <a:cubicBezTo>
                    <a:pt x="158" y="42"/>
                    <a:pt x="165" y="49"/>
                    <a:pt x="175" y="49"/>
                  </a:cubicBezTo>
                  <a:cubicBezTo>
                    <a:pt x="183" y="49"/>
                    <a:pt x="189" y="45"/>
                    <a:pt x="191" y="38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2" y="41"/>
                    <a:pt x="179" y="43"/>
                    <a:pt x="175" y="43"/>
                  </a:cubicBezTo>
                  <a:cubicBezTo>
                    <a:pt x="170" y="43"/>
                    <a:pt x="166" y="39"/>
                    <a:pt x="166" y="32"/>
                  </a:cubicBezTo>
                  <a:lnTo>
                    <a:pt x="166" y="31"/>
                  </a:lnTo>
                  <a:close/>
                  <a:moveTo>
                    <a:pt x="158" y="0"/>
                  </a:moveTo>
                  <a:cubicBezTo>
                    <a:pt x="156" y="0"/>
                    <a:pt x="154" y="0"/>
                    <a:pt x="151" y="0"/>
                  </a:cubicBezTo>
                  <a:cubicBezTo>
                    <a:pt x="144" y="0"/>
                    <a:pt x="140" y="4"/>
                    <a:pt x="140" y="12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6" y="13"/>
                    <a:pt x="156" y="13"/>
                    <a:pt x="156" y="13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7"/>
                    <a:pt x="149" y="5"/>
                    <a:pt x="154" y="5"/>
                  </a:cubicBezTo>
                  <a:cubicBezTo>
                    <a:pt x="155" y="5"/>
                    <a:pt x="156" y="6"/>
                    <a:pt x="158" y="6"/>
                  </a:cubicBezTo>
                  <a:lnTo>
                    <a:pt x="158" y="0"/>
                  </a:lnTo>
                  <a:close/>
                  <a:moveTo>
                    <a:pt x="122" y="48"/>
                  </a:moveTo>
                  <a:cubicBezTo>
                    <a:pt x="130" y="48"/>
                    <a:pt x="130" y="48"/>
                    <a:pt x="130" y="48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22" y="13"/>
                    <a:pt x="122" y="13"/>
                    <a:pt x="122" y="13"/>
                  </a:cubicBezTo>
                  <a:lnTo>
                    <a:pt x="122" y="48"/>
                  </a:lnTo>
                  <a:close/>
                  <a:moveTo>
                    <a:pt x="122" y="7"/>
                  </a:moveTo>
                  <a:cubicBezTo>
                    <a:pt x="130" y="7"/>
                    <a:pt x="130" y="7"/>
                    <a:pt x="130" y="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2" y="0"/>
                    <a:pt x="122" y="0"/>
                    <a:pt x="122" y="0"/>
                  </a:cubicBezTo>
                  <a:lnTo>
                    <a:pt x="122" y="7"/>
                  </a:lnTo>
                  <a:close/>
                  <a:moveTo>
                    <a:pt x="105" y="48"/>
                  </a:moveTo>
                  <a:cubicBezTo>
                    <a:pt x="113" y="48"/>
                    <a:pt x="113" y="48"/>
                    <a:pt x="113" y="48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5" y="0"/>
                    <a:pt x="105" y="0"/>
                    <a:pt x="105" y="0"/>
                  </a:cubicBezTo>
                  <a:lnTo>
                    <a:pt x="105" y="48"/>
                  </a:lnTo>
                  <a:close/>
                  <a:moveTo>
                    <a:pt x="83" y="12"/>
                  </a:moveTo>
                  <a:cubicBezTo>
                    <a:pt x="82" y="12"/>
                    <a:pt x="82" y="12"/>
                    <a:pt x="81" y="12"/>
                  </a:cubicBezTo>
                  <a:cubicBezTo>
                    <a:pt x="76" y="12"/>
                    <a:pt x="73" y="15"/>
                    <a:pt x="71" y="20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3"/>
                    <a:pt x="76" y="19"/>
                    <a:pt x="81" y="19"/>
                  </a:cubicBezTo>
                  <a:cubicBezTo>
                    <a:pt x="82" y="19"/>
                    <a:pt x="82" y="19"/>
                    <a:pt x="83" y="19"/>
                  </a:cubicBezTo>
                  <a:lnTo>
                    <a:pt x="83" y="12"/>
                  </a:lnTo>
                  <a:close/>
                  <a:moveTo>
                    <a:pt x="41" y="17"/>
                  </a:moveTo>
                  <a:cubicBezTo>
                    <a:pt x="46" y="17"/>
                    <a:pt x="49" y="22"/>
                    <a:pt x="49" y="30"/>
                  </a:cubicBezTo>
                  <a:cubicBezTo>
                    <a:pt x="49" y="38"/>
                    <a:pt x="46" y="43"/>
                    <a:pt x="41" y="43"/>
                  </a:cubicBezTo>
                  <a:cubicBezTo>
                    <a:pt x="36" y="43"/>
                    <a:pt x="32" y="39"/>
                    <a:pt x="32" y="30"/>
                  </a:cubicBezTo>
                  <a:cubicBezTo>
                    <a:pt x="32" y="22"/>
                    <a:pt x="36" y="17"/>
                    <a:pt x="41" y="17"/>
                  </a:cubicBezTo>
                  <a:moveTo>
                    <a:pt x="41" y="12"/>
                  </a:moveTo>
                  <a:cubicBezTo>
                    <a:pt x="31" y="12"/>
                    <a:pt x="24" y="19"/>
                    <a:pt x="24" y="30"/>
                  </a:cubicBezTo>
                  <a:cubicBezTo>
                    <a:pt x="24" y="42"/>
                    <a:pt x="31" y="49"/>
                    <a:pt x="41" y="49"/>
                  </a:cubicBezTo>
                  <a:cubicBezTo>
                    <a:pt x="51" y="49"/>
                    <a:pt x="58" y="42"/>
                    <a:pt x="58" y="30"/>
                  </a:cubicBezTo>
                  <a:cubicBezTo>
                    <a:pt x="58" y="19"/>
                    <a:pt x="51" y="12"/>
                    <a:pt x="41" y="12"/>
                  </a:cubicBezTo>
                  <a:moveTo>
                    <a:pt x="24" y="0"/>
                  </a:moveTo>
                  <a:cubicBezTo>
                    <a:pt x="22" y="0"/>
                    <a:pt x="20" y="0"/>
                    <a:pt x="17" y="0"/>
                  </a:cubicBezTo>
                  <a:cubicBezTo>
                    <a:pt x="10" y="0"/>
                    <a:pt x="6" y="4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5" y="5"/>
                    <a:pt x="20" y="5"/>
                  </a:cubicBezTo>
                  <a:cubicBezTo>
                    <a:pt x="21" y="5"/>
                    <a:pt x="22" y="6"/>
                    <a:pt x="24" y="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3" name="Innovation">
              <a:extLst>
                <a:ext uri="{FF2B5EF4-FFF2-40B4-BE49-F238E27FC236}">
                  <a16:creationId xmlns:a16="http://schemas.microsoft.com/office/drawing/2014/main" id="{92A0CB7A-27B7-4C49-88B9-0CA4BC220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57930" y="5948514"/>
              <a:ext cx="1520385" cy="243621"/>
            </a:xfrm>
            <a:custGeom>
              <a:avLst/>
              <a:gdLst>
                <a:gd name="T0" fmla="*/ 276 w 306"/>
                <a:gd name="T1" fmla="*/ 48 h 49"/>
                <a:gd name="T2" fmla="*/ 284 w 306"/>
                <a:gd name="T3" fmla="*/ 27 h 49"/>
                <a:gd name="T4" fmla="*/ 298 w 306"/>
                <a:gd name="T5" fmla="*/ 25 h 49"/>
                <a:gd name="T6" fmla="*/ 306 w 306"/>
                <a:gd name="T7" fmla="*/ 48 h 49"/>
                <a:gd name="T8" fmla="*/ 294 w 306"/>
                <a:gd name="T9" fmla="*/ 11 h 49"/>
                <a:gd name="T10" fmla="*/ 283 w 306"/>
                <a:gd name="T11" fmla="*/ 12 h 49"/>
                <a:gd name="T12" fmla="*/ 254 w 306"/>
                <a:gd name="T13" fmla="*/ 17 h 49"/>
                <a:gd name="T14" fmla="*/ 254 w 306"/>
                <a:gd name="T15" fmla="*/ 43 h 49"/>
                <a:gd name="T16" fmla="*/ 254 w 306"/>
                <a:gd name="T17" fmla="*/ 17 h 49"/>
                <a:gd name="T18" fmla="*/ 237 w 306"/>
                <a:gd name="T19" fmla="*/ 30 h 49"/>
                <a:gd name="T20" fmla="*/ 271 w 306"/>
                <a:gd name="T21" fmla="*/ 30 h 49"/>
                <a:gd name="T22" fmla="*/ 223 w 306"/>
                <a:gd name="T23" fmla="*/ 48 h 49"/>
                <a:gd name="T24" fmla="*/ 231 w 306"/>
                <a:gd name="T25" fmla="*/ 12 h 49"/>
                <a:gd name="T26" fmla="*/ 223 w 306"/>
                <a:gd name="T27" fmla="*/ 48 h 49"/>
                <a:gd name="T28" fmla="*/ 231 w 306"/>
                <a:gd name="T29" fmla="*/ 7 h 49"/>
                <a:gd name="T30" fmla="*/ 223 w 306"/>
                <a:gd name="T31" fmla="*/ 0 h 49"/>
                <a:gd name="T32" fmla="*/ 208 w 306"/>
                <a:gd name="T33" fmla="*/ 3 h 49"/>
                <a:gd name="T34" fmla="*/ 200 w 306"/>
                <a:gd name="T35" fmla="*/ 12 h 49"/>
                <a:gd name="T36" fmla="*/ 194 w 306"/>
                <a:gd name="T37" fmla="*/ 18 h 49"/>
                <a:gd name="T38" fmla="*/ 200 w 306"/>
                <a:gd name="T39" fmla="*/ 35 h 49"/>
                <a:gd name="T40" fmla="*/ 217 w 306"/>
                <a:gd name="T41" fmla="*/ 48 h 49"/>
                <a:gd name="T42" fmla="*/ 213 w 306"/>
                <a:gd name="T43" fmla="*/ 42 h 49"/>
                <a:gd name="T44" fmla="*/ 208 w 306"/>
                <a:gd name="T45" fmla="*/ 18 h 49"/>
                <a:gd name="T46" fmla="*/ 216 w 306"/>
                <a:gd name="T47" fmla="*/ 12 h 49"/>
                <a:gd name="T48" fmla="*/ 208 w 306"/>
                <a:gd name="T49" fmla="*/ 3 h 49"/>
                <a:gd name="T50" fmla="*/ 182 w 306"/>
                <a:gd name="T51" fmla="*/ 33 h 49"/>
                <a:gd name="T52" fmla="*/ 167 w 306"/>
                <a:gd name="T53" fmla="*/ 38 h 49"/>
                <a:gd name="T54" fmla="*/ 182 w 306"/>
                <a:gd name="T55" fmla="*/ 30 h 49"/>
                <a:gd name="T56" fmla="*/ 167 w 306"/>
                <a:gd name="T57" fmla="*/ 22 h 49"/>
                <a:gd name="T58" fmla="*/ 182 w 306"/>
                <a:gd name="T59" fmla="*/ 23 h 49"/>
                <a:gd name="T60" fmla="*/ 182 w 306"/>
                <a:gd name="T61" fmla="*/ 25 h 49"/>
                <a:gd name="T62" fmla="*/ 171 w 306"/>
                <a:gd name="T63" fmla="*/ 48 h 49"/>
                <a:gd name="T64" fmla="*/ 183 w 306"/>
                <a:gd name="T65" fmla="*/ 48 h 49"/>
                <a:gd name="T66" fmla="*/ 190 w 306"/>
                <a:gd name="T67" fmla="*/ 41 h 49"/>
                <a:gd name="T68" fmla="*/ 176 w 306"/>
                <a:gd name="T69" fmla="*/ 11 h 49"/>
                <a:gd name="T70" fmla="*/ 135 w 306"/>
                <a:gd name="T71" fmla="*/ 48 h 49"/>
                <a:gd name="T72" fmla="*/ 155 w 306"/>
                <a:gd name="T73" fmla="*/ 12 h 49"/>
                <a:gd name="T74" fmla="*/ 140 w 306"/>
                <a:gd name="T75" fmla="*/ 39 h 49"/>
                <a:gd name="T76" fmla="*/ 123 w 306"/>
                <a:gd name="T77" fmla="*/ 12 h 49"/>
                <a:gd name="T78" fmla="*/ 105 w 306"/>
                <a:gd name="T79" fmla="*/ 17 h 49"/>
                <a:gd name="T80" fmla="*/ 105 w 306"/>
                <a:gd name="T81" fmla="*/ 43 h 49"/>
                <a:gd name="T82" fmla="*/ 105 w 306"/>
                <a:gd name="T83" fmla="*/ 17 h 49"/>
                <a:gd name="T84" fmla="*/ 88 w 306"/>
                <a:gd name="T85" fmla="*/ 30 h 49"/>
                <a:gd name="T86" fmla="*/ 122 w 306"/>
                <a:gd name="T87" fmla="*/ 30 h 49"/>
                <a:gd name="T88" fmla="*/ 53 w 306"/>
                <a:gd name="T89" fmla="*/ 12 h 49"/>
                <a:gd name="T90" fmla="*/ 61 w 306"/>
                <a:gd name="T91" fmla="*/ 48 h 49"/>
                <a:gd name="T92" fmla="*/ 69 w 306"/>
                <a:gd name="T93" fmla="*/ 17 h 49"/>
                <a:gd name="T94" fmla="*/ 75 w 306"/>
                <a:gd name="T95" fmla="*/ 48 h 49"/>
                <a:gd name="T96" fmla="*/ 83 w 306"/>
                <a:gd name="T97" fmla="*/ 25 h 49"/>
                <a:gd name="T98" fmla="*/ 61 w 306"/>
                <a:gd name="T99" fmla="*/ 18 h 49"/>
                <a:gd name="T100" fmla="*/ 53 w 306"/>
                <a:gd name="T101" fmla="*/ 12 h 49"/>
                <a:gd name="T102" fmla="*/ 16 w 306"/>
                <a:gd name="T103" fmla="*/ 48 h 49"/>
                <a:gd name="T104" fmla="*/ 24 w 306"/>
                <a:gd name="T105" fmla="*/ 27 h 49"/>
                <a:gd name="T106" fmla="*/ 38 w 306"/>
                <a:gd name="T107" fmla="*/ 25 h 49"/>
                <a:gd name="T108" fmla="*/ 46 w 306"/>
                <a:gd name="T109" fmla="*/ 48 h 49"/>
                <a:gd name="T110" fmla="*/ 34 w 306"/>
                <a:gd name="T111" fmla="*/ 11 h 49"/>
                <a:gd name="T112" fmla="*/ 23 w 306"/>
                <a:gd name="T113" fmla="*/ 12 h 49"/>
                <a:gd name="T114" fmla="*/ 0 w 306"/>
                <a:gd name="T115" fmla="*/ 48 h 49"/>
                <a:gd name="T116" fmla="*/ 8 w 306"/>
                <a:gd name="T117" fmla="*/ 12 h 49"/>
                <a:gd name="T118" fmla="*/ 0 w 306"/>
                <a:gd name="T119" fmla="*/ 48 h 49"/>
                <a:gd name="T120" fmla="*/ 8 w 306"/>
                <a:gd name="T121" fmla="*/ 7 h 49"/>
                <a:gd name="T122" fmla="*/ 0 w 306"/>
                <a:gd name="T12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6" h="49">
                  <a:moveTo>
                    <a:pt x="276" y="12"/>
                  </a:moveTo>
                  <a:cubicBezTo>
                    <a:pt x="276" y="48"/>
                    <a:pt x="276" y="48"/>
                    <a:pt x="276" y="48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84" y="27"/>
                    <a:pt x="284" y="27"/>
                    <a:pt x="284" y="27"/>
                  </a:cubicBezTo>
                  <a:cubicBezTo>
                    <a:pt x="284" y="21"/>
                    <a:pt x="287" y="17"/>
                    <a:pt x="292" y="17"/>
                  </a:cubicBezTo>
                  <a:cubicBezTo>
                    <a:pt x="296" y="17"/>
                    <a:pt x="298" y="20"/>
                    <a:pt x="298" y="25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306" y="48"/>
                    <a:pt x="306" y="48"/>
                    <a:pt x="306" y="48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6" y="16"/>
                    <a:pt x="302" y="11"/>
                    <a:pt x="294" y="11"/>
                  </a:cubicBezTo>
                  <a:cubicBezTo>
                    <a:pt x="289" y="11"/>
                    <a:pt x="286" y="14"/>
                    <a:pt x="283" y="18"/>
                  </a:cubicBezTo>
                  <a:cubicBezTo>
                    <a:pt x="283" y="12"/>
                    <a:pt x="283" y="12"/>
                    <a:pt x="283" y="12"/>
                  </a:cubicBezTo>
                  <a:lnTo>
                    <a:pt x="276" y="12"/>
                  </a:lnTo>
                  <a:close/>
                  <a:moveTo>
                    <a:pt x="254" y="17"/>
                  </a:moveTo>
                  <a:cubicBezTo>
                    <a:pt x="259" y="17"/>
                    <a:pt x="262" y="22"/>
                    <a:pt x="262" y="30"/>
                  </a:cubicBezTo>
                  <a:cubicBezTo>
                    <a:pt x="262" y="38"/>
                    <a:pt x="259" y="43"/>
                    <a:pt x="254" y="43"/>
                  </a:cubicBezTo>
                  <a:cubicBezTo>
                    <a:pt x="249" y="43"/>
                    <a:pt x="246" y="38"/>
                    <a:pt x="246" y="30"/>
                  </a:cubicBezTo>
                  <a:cubicBezTo>
                    <a:pt x="246" y="22"/>
                    <a:pt x="249" y="17"/>
                    <a:pt x="254" y="17"/>
                  </a:cubicBezTo>
                  <a:moveTo>
                    <a:pt x="254" y="11"/>
                  </a:moveTo>
                  <a:cubicBezTo>
                    <a:pt x="244" y="11"/>
                    <a:pt x="237" y="19"/>
                    <a:pt x="237" y="30"/>
                  </a:cubicBezTo>
                  <a:cubicBezTo>
                    <a:pt x="237" y="41"/>
                    <a:pt x="244" y="49"/>
                    <a:pt x="254" y="49"/>
                  </a:cubicBezTo>
                  <a:cubicBezTo>
                    <a:pt x="264" y="49"/>
                    <a:pt x="271" y="41"/>
                    <a:pt x="271" y="30"/>
                  </a:cubicBezTo>
                  <a:cubicBezTo>
                    <a:pt x="271" y="19"/>
                    <a:pt x="264" y="11"/>
                    <a:pt x="254" y="11"/>
                  </a:cubicBezTo>
                  <a:moveTo>
                    <a:pt x="223" y="48"/>
                  </a:moveTo>
                  <a:cubicBezTo>
                    <a:pt x="231" y="48"/>
                    <a:pt x="231" y="48"/>
                    <a:pt x="231" y="48"/>
                  </a:cubicBezTo>
                  <a:cubicBezTo>
                    <a:pt x="231" y="12"/>
                    <a:pt x="231" y="12"/>
                    <a:pt x="231" y="12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3" y="48"/>
                  </a:lnTo>
                  <a:close/>
                  <a:moveTo>
                    <a:pt x="223" y="7"/>
                  </a:moveTo>
                  <a:cubicBezTo>
                    <a:pt x="231" y="7"/>
                    <a:pt x="231" y="7"/>
                    <a:pt x="231" y="7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23" y="0"/>
                    <a:pt x="223" y="0"/>
                    <a:pt x="223" y="0"/>
                  </a:cubicBezTo>
                  <a:lnTo>
                    <a:pt x="223" y="7"/>
                  </a:lnTo>
                  <a:close/>
                  <a:moveTo>
                    <a:pt x="208" y="3"/>
                  </a:moveTo>
                  <a:cubicBezTo>
                    <a:pt x="200" y="3"/>
                    <a:pt x="200" y="3"/>
                    <a:pt x="200" y="3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194" y="12"/>
                    <a:pt x="194" y="12"/>
                    <a:pt x="194" y="12"/>
                  </a:cubicBezTo>
                  <a:cubicBezTo>
                    <a:pt x="194" y="18"/>
                    <a:pt x="194" y="18"/>
                    <a:pt x="194" y="18"/>
                  </a:cubicBezTo>
                  <a:cubicBezTo>
                    <a:pt x="200" y="18"/>
                    <a:pt x="200" y="18"/>
                    <a:pt x="200" y="18"/>
                  </a:cubicBezTo>
                  <a:cubicBezTo>
                    <a:pt x="200" y="35"/>
                    <a:pt x="200" y="35"/>
                    <a:pt x="200" y="35"/>
                  </a:cubicBezTo>
                  <a:cubicBezTo>
                    <a:pt x="200" y="45"/>
                    <a:pt x="203" y="49"/>
                    <a:pt x="211" y="49"/>
                  </a:cubicBezTo>
                  <a:cubicBezTo>
                    <a:pt x="213" y="49"/>
                    <a:pt x="215" y="48"/>
                    <a:pt x="217" y="48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5" y="42"/>
                    <a:pt x="214" y="42"/>
                    <a:pt x="213" y="42"/>
                  </a:cubicBezTo>
                  <a:cubicBezTo>
                    <a:pt x="208" y="42"/>
                    <a:pt x="208" y="40"/>
                    <a:pt x="208" y="35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2"/>
                    <a:pt x="216" y="12"/>
                    <a:pt x="216" y="12"/>
                  </a:cubicBezTo>
                  <a:cubicBezTo>
                    <a:pt x="208" y="12"/>
                    <a:pt x="208" y="12"/>
                    <a:pt x="208" y="12"/>
                  </a:cubicBezTo>
                  <a:lnTo>
                    <a:pt x="208" y="3"/>
                  </a:lnTo>
                  <a:close/>
                  <a:moveTo>
                    <a:pt x="182" y="30"/>
                  </a:moveTo>
                  <a:cubicBezTo>
                    <a:pt x="182" y="33"/>
                    <a:pt x="182" y="33"/>
                    <a:pt x="182" y="33"/>
                  </a:cubicBezTo>
                  <a:cubicBezTo>
                    <a:pt x="182" y="38"/>
                    <a:pt x="178" y="43"/>
                    <a:pt x="173" y="43"/>
                  </a:cubicBezTo>
                  <a:cubicBezTo>
                    <a:pt x="169" y="43"/>
                    <a:pt x="167" y="41"/>
                    <a:pt x="167" y="38"/>
                  </a:cubicBezTo>
                  <a:cubicBezTo>
                    <a:pt x="167" y="33"/>
                    <a:pt x="171" y="30"/>
                    <a:pt x="181" y="30"/>
                  </a:cubicBezTo>
                  <a:lnTo>
                    <a:pt x="182" y="30"/>
                  </a:lnTo>
                  <a:close/>
                  <a:moveTo>
                    <a:pt x="159" y="21"/>
                  </a:moveTo>
                  <a:cubicBezTo>
                    <a:pt x="167" y="22"/>
                    <a:pt x="167" y="22"/>
                    <a:pt x="167" y="22"/>
                  </a:cubicBezTo>
                  <a:cubicBezTo>
                    <a:pt x="168" y="19"/>
                    <a:pt x="170" y="17"/>
                    <a:pt x="175" y="17"/>
                  </a:cubicBezTo>
                  <a:cubicBezTo>
                    <a:pt x="180" y="17"/>
                    <a:pt x="182" y="19"/>
                    <a:pt x="182" y="23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66" y="25"/>
                    <a:pt x="158" y="29"/>
                    <a:pt x="158" y="38"/>
                  </a:cubicBezTo>
                  <a:cubicBezTo>
                    <a:pt x="158" y="44"/>
                    <a:pt x="163" y="48"/>
                    <a:pt x="171" y="48"/>
                  </a:cubicBezTo>
                  <a:cubicBezTo>
                    <a:pt x="176" y="48"/>
                    <a:pt x="180" y="46"/>
                    <a:pt x="182" y="41"/>
                  </a:cubicBezTo>
                  <a:cubicBezTo>
                    <a:pt x="183" y="44"/>
                    <a:pt x="183" y="46"/>
                    <a:pt x="183" y="48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90" y="46"/>
                    <a:pt x="190" y="43"/>
                    <a:pt x="190" y="41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16"/>
                    <a:pt x="186" y="11"/>
                    <a:pt x="176" y="11"/>
                  </a:cubicBezTo>
                  <a:cubicBezTo>
                    <a:pt x="167" y="11"/>
                    <a:pt x="161" y="15"/>
                    <a:pt x="159" y="21"/>
                  </a:cubicBezTo>
                  <a:moveTo>
                    <a:pt x="135" y="48"/>
                  </a:moveTo>
                  <a:cubicBezTo>
                    <a:pt x="143" y="48"/>
                    <a:pt x="143" y="48"/>
                    <a:pt x="143" y="48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23" y="12"/>
                    <a:pt x="123" y="12"/>
                    <a:pt x="123" y="12"/>
                  </a:cubicBezTo>
                  <a:lnTo>
                    <a:pt x="135" y="48"/>
                  </a:lnTo>
                  <a:close/>
                  <a:moveTo>
                    <a:pt x="105" y="17"/>
                  </a:moveTo>
                  <a:cubicBezTo>
                    <a:pt x="110" y="17"/>
                    <a:pt x="113" y="22"/>
                    <a:pt x="113" y="30"/>
                  </a:cubicBezTo>
                  <a:cubicBezTo>
                    <a:pt x="113" y="38"/>
                    <a:pt x="110" y="43"/>
                    <a:pt x="105" y="43"/>
                  </a:cubicBezTo>
                  <a:cubicBezTo>
                    <a:pt x="100" y="43"/>
                    <a:pt x="97" y="38"/>
                    <a:pt x="97" y="30"/>
                  </a:cubicBezTo>
                  <a:cubicBezTo>
                    <a:pt x="97" y="22"/>
                    <a:pt x="100" y="17"/>
                    <a:pt x="105" y="17"/>
                  </a:cubicBezTo>
                  <a:moveTo>
                    <a:pt x="105" y="11"/>
                  </a:moveTo>
                  <a:cubicBezTo>
                    <a:pt x="95" y="11"/>
                    <a:pt x="88" y="19"/>
                    <a:pt x="88" y="30"/>
                  </a:cubicBezTo>
                  <a:cubicBezTo>
                    <a:pt x="88" y="41"/>
                    <a:pt x="95" y="49"/>
                    <a:pt x="105" y="49"/>
                  </a:cubicBezTo>
                  <a:cubicBezTo>
                    <a:pt x="115" y="49"/>
                    <a:pt x="122" y="41"/>
                    <a:pt x="122" y="30"/>
                  </a:cubicBezTo>
                  <a:cubicBezTo>
                    <a:pt x="122" y="19"/>
                    <a:pt x="115" y="11"/>
                    <a:pt x="105" y="11"/>
                  </a:cubicBezTo>
                  <a:moveTo>
                    <a:pt x="53" y="12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1"/>
                    <a:pt x="65" y="17"/>
                    <a:pt x="69" y="17"/>
                  </a:cubicBezTo>
                  <a:cubicBezTo>
                    <a:pt x="73" y="17"/>
                    <a:pt x="75" y="20"/>
                    <a:pt x="75" y="25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16"/>
                    <a:pt x="79" y="11"/>
                    <a:pt x="71" y="11"/>
                  </a:cubicBezTo>
                  <a:cubicBezTo>
                    <a:pt x="67" y="11"/>
                    <a:pt x="63" y="14"/>
                    <a:pt x="61" y="18"/>
                  </a:cubicBezTo>
                  <a:cubicBezTo>
                    <a:pt x="61" y="12"/>
                    <a:pt x="61" y="12"/>
                    <a:pt x="61" y="12"/>
                  </a:cubicBezTo>
                  <a:lnTo>
                    <a:pt x="53" y="12"/>
                  </a:lnTo>
                  <a:close/>
                  <a:moveTo>
                    <a:pt x="16" y="12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1"/>
                    <a:pt x="27" y="17"/>
                    <a:pt x="32" y="17"/>
                  </a:cubicBezTo>
                  <a:cubicBezTo>
                    <a:pt x="36" y="17"/>
                    <a:pt x="38" y="20"/>
                    <a:pt x="38" y="25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16"/>
                    <a:pt x="42" y="11"/>
                    <a:pt x="34" y="11"/>
                  </a:cubicBezTo>
                  <a:cubicBezTo>
                    <a:pt x="30" y="11"/>
                    <a:pt x="26" y="14"/>
                    <a:pt x="23" y="18"/>
                  </a:cubicBezTo>
                  <a:cubicBezTo>
                    <a:pt x="23" y="12"/>
                    <a:pt x="23" y="12"/>
                    <a:pt x="23" y="12"/>
                  </a:cubicBezTo>
                  <a:lnTo>
                    <a:pt x="16" y="12"/>
                  </a:lnTo>
                  <a:close/>
                  <a:moveTo>
                    <a:pt x="0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48"/>
                  </a:lnTo>
                  <a:close/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" name="Sub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58761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B76C25E1-07C9-4424-9735-917EC2818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Insert first title here</a:t>
            </a:r>
          </a:p>
        </p:txBody>
      </p:sp>
    </p:spTree>
    <p:extLst>
      <p:ext uri="{BB962C8B-B14F-4D97-AF65-F5344CB8AC3E}">
        <p14:creationId xmlns:p14="http://schemas.microsoft.com/office/powerpoint/2010/main" val="300031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1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INDEX 16x</a:t>
            </a:r>
          </a:p>
        </p:txBody>
      </p:sp>
      <p:grpSp>
        <p:nvGrpSpPr>
          <p:cNvPr id="119" name="Logo">
            <a:extLst>
              <a:ext uri="{FF2B5EF4-FFF2-40B4-BE49-F238E27FC236}">
                <a16:creationId xmlns:a16="http://schemas.microsoft.com/office/drawing/2014/main" id="{F55B6681-20F3-45EF-8A70-CD797011193A}"/>
              </a:ext>
            </a:extLst>
          </p:cNvPr>
          <p:cNvGrpSpPr/>
          <p:nvPr userDrawn="1"/>
        </p:nvGrpSpPr>
        <p:grpSpPr>
          <a:xfrm>
            <a:off x="9260985" y="5913010"/>
            <a:ext cx="2351804" cy="411364"/>
            <a:chOff x="7784962" y="5938737"/>
            <a:chExt cx="3293353" cy="576053"/>
          </a:xfrm>
        </p:grpSpPr>
        <p:sp>
          <p:nvSpPr>
            <p:cNvPr id="120" name="TNO Beeldmerk">
              <a:extLst>
                <a:ext uri="{FF2B5EF4-FFF2-40B4-BE49-F238E27FC236}">
                  <a16:creationId xmlns:a16="http://schemas.microsoft.com/office/drawing/2014/main" id="{F740ECF4-756F-4BA8-BE54-D37D2D3E57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4962" y="5938737"/>
              <a:ext cx="1639343" cy="576053"/>
            </a:xfrm>
            <a:custGeom>
              <a:avLst/>
              <a:gdLst>
                <a:gd name="T0" fmla="*/ 272 w 330"/>
                <a:gd name="T1" fmla="*/ 75 h 116"/>
                <a:gd name="T2" fmla="*/ 254 w 330"/>
                <a:gd name="T3" fmla="*/ 58 h 116"/>
                <a:gd name="T4" fmla="*/ 272 w 330"/>
                <a:gd name="T5" fmla="*/ 41 h 116"/>
                <a:gd name="T6" fmla="*/ 289 w 330"/>
                <a:gd name="T7" fmla="*/ 58 h 116"/>
                <a:gd name="T8" fmla="*/ 272 w 330"/>
                <a:gd name="T9" fmla="*/ 75 h 116"/>
                <a:gd name="T10" fmla="*/ 272 w 330"/>
                <a:gd name="T11" fmla="*/ 0 h 116"/>
                <a:gd name="T12" fmla="*/ 215 w 330"/>
                <a:gd name="T13" fmla="*/ 48 h 116"/>
                <a:gd name="T14" fmla="*/ 215 w 330"/>
                <a:gd name="T15" fmla="*/ 15 h 116"/>
                <a:gd name="T16" fmla="*/ 202 w 330"/>
                <a:gd name="T17" fmla="*/ 2 h 116"/>
                <a:gd name="T18" fmla="*/ 173 w 330"/>
                <a:gd name="T19" fmla="*/ 2 h 116"/>
                <a:gd name="T20" fmla="*/ 173 w 330"/>
                <a:gd name="T21" fmla="*/ 46 h 116"/>
                <a:gd name="T22" fmla="*/ 149 w 330"/>
                <a:gd name="T23" fmla="*/ 12 h 116"/>
                <a:gd name="T24" fmla="*/ 129 w 330"/>
                <a:gd name="T25" fmla="*/ 2 h 116"/>
                <a:gd name="T26" fmla="*/ 0 w 330"/>
                <a:gd name="T27" fmla="*/ 2 h 116"/>
                <a:gd name="T28" fmla="*/ 0 w 330"/>
                <a:gd name="T29" fmla="*/ 32 h 116"/>
                <a:gd name="T30" fmla="*/ 13 w 330"/>
                <a:gd name="T31" fmla="*/ 44 h 116"/>
                <a:gd name="T32" fmla="*/ 32 w 330"/>
                <a:gd name="T33" fmla="*/ 44 h 116"/>
                <a:gd name="T34" fmla="*/ 32 w 330"/>
                <a:gd name="T35" fmla="*/ 102 h 116"/>
                <a:gd name="T36" fmla="*/ 44 w 330"/>
                <a:gd name="T37" fmla="*/ 114 h 116"/>
                <a:gd name="T38" fmla="*/ 76 w 330"/>
                <a:gd name="T39" fmla="*/ 114 h 116"/>
                <a:gd name="T40" fmla="*/ 76 w 330"/>
                <a:gd name="T41" fmla="*/ 44 h 116"/>
                <a:gd name="T42" fmla="*/ 102 w 330"/>
                <a:gd name="T43" fmla="*/ 44 h 116"/>
                <a:gd name="T44" fmla="*/ 102 w 330"/>
                <a:gd name="T45" fmla="*/ 102 h 116"/>
                <a:gd name="T46" fmla="*/ 114 w 330"/>
                <a:gd name="T47" fmla="*/ 114 h 116"/>
                <a:gd name="T48" fmla="*/ 143 w 330"/>
                <a:gd name="T49" fmla="*/ 114 h 116"/>
                <a:gd name="T50" fmla="*/ 143 w 330"/>
                <a:gd name="T51" fmla="*/ 71 h 116"/>
                <a:gd name="T52" fmla="*/ 168 w 330"/>
                <a:gd name="T53" fmla="*/ 104 h 116"/>
                <a:gd name="T54" fmla="*/ 188 w 330"/>
                <a:gd name="T55" fmla="*/ 114 h 116"/>
                <a:gd name="T56" fmla="*/ 215 w 330"/>
                <a:gd name="T57" fmla="*/ 114 h 116"/>
                <a:gd name="T58" fmla="*/ 215 w 330"/>
                <a:gd name="T59" fmla="*/ 69 h 116"/>
                <a:gd name="T60" fmla="*/ 272 w 330"/>
                <a:gd name="T61" fmla="*/ 116 h 116"/>
                <a:gd name="T62" fmla="*/ 330 w 330"/>
                <a:gd name="T63" fmla="*/ 58 h 116"/>
                <a:gd name="T64" fmla="*/ 272 w 330"/>
                <a:gd name="T6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0" h="116">
                  <a:moveTo>
                    <a:pt x="272" y="75"/>
                  </a:moveTo>
                  <a:cubicBezTo>
                    <a:pt x="262" y="75"/>
                    <a:pt x="254" y="68"/>
                    <a:pt x="254" y="58"/>
                  </a:cubicBezTo>
                  <a:cubicBezTo>
                    <a:pt x="254" y="49"/>
                    <a:pt x="262" y="41"/>
                    <a:pt x="272" y="41"/>
                  </a:cubicBezTo>
                  <a:cubicBezTo>
                    <a:pt x="281" y="41"/>
                    <a:pt x="289" y="49"/>
                    <a:pt x="289" y="58"/>
                  </a:cubicBezTo>
                  <a:cubicBezTo>
                    <a:pt x="289" y="68"/>
                    <a:pt x="281" y="75"/>
                    <a:pt x="272" y="75"/>
                  </a:cubicBezTo>
                  <a:moveTo>
                    <a:pt x="272" y="0"/>
                  </a:moveTo>
                  <a:cubicBezTo>
                    <a:pt x="242" y="0"/>
                    <a:pt x="219" y="20"/>
                    <a:pt x="215" y="48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6"/>
                    <a:pt x="211" y="2"/>
                    <a:pt x="202" y="2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3" y="5"/>
                    <a:pt x="138" y="2"/>
                    <a:pt x="129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1"/>
                    <a:pt x="4" y="44"/>
                    <a:pt x="13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10"/>
                    <a:pt x="36" y="114"/>
                    <a:pt x="44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2" y="110"/>
                    <a:pt x="106" y="114"/>
                    <a:pt x="114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74" y="111"/>
                    <a:pt x="179" y="114"/>
                    <a:pt x="188" y="114"/>
                  </a:cubicBezTo>
                  <a:cubicBezTo>
                    <a:pt x="215" y="114"/>
                    <a:pt x="215" y="114"/>
                    <a:pt x="215" y="114"/>
                  </a:cubicBezTo>
                  <a:cubicBezTo>
                    <a:pt x="215" y="69"/>
                    <a:pt x="215" y="69"/>
                    <a:pt x="215" y="69"/>
                  </a:cubicBezTo>
                  <a:cubicBezTo>
                    <a:pt x="219" y="97"/>
                    <a:pt x="242" y="116"/>
                    <a:pt x="272" y="116"/>
                  </a:cubicBezTo>
                  <a:cubicBezTo>
                    <a:pt x="304" y="116"/>
                    <a:pt x="330" y="91"/>
                    <a:pt x="330" y="58"/>
                  </a:cubicBezTo>
                  <a:cubicBezTo>
                    <a:pt x="330" y="25"/>
                    <a:pt x="305" y="0"/>
                    <a:pt x="27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" name="for life">
              <a:extLst>
                <a:ext uri="{FF2B5EF4-FFF2-40B4-BE49-F238E27FC236}">
                  <a16:creationId xmlns:a16="http://schemas.microsoft.com/office/drawing/2014/main" id="{63B3B414-498A-42D3-9B02-2CFDFE109D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8374" y="6271169"/>
              <a:ext cx="953295" cy="243621"/>
            </a:xfrm>
            <a:custGeom>
              <a:avLst/>
              <a:gdLst>
                <a:gd name="T0" fmla="*/ 175 w 192"/>
                <a:gd name="T1" fmla="*/ 17 h 49"/>
                <a:gd name="T2" fmla="*/ 167 w 192"/>
                <a:gd name="T3" fmla="*/ 27 h 49"/>
                <a:gd name="T4" fmla="*/ 192 w 192"/>
                <a:gd name="T5" fmla="*/ 31 h 49"/>
                <a:gd name="T6" fmla="*/ 175 w 192"/>
                <a:gd name="T7" fmla="*/ 12 h 49"/>
                <a:gd name="T8" fmla="*/ 175 w 192"/>
                <a:gd name="T9" fmla="*/ 49 h 49"/>
                <a:gd name="T10" fmla="*/ 184 w 192"/>
                <a:gd name="T11" fmla="*/ 37 h 49"/>
                <a:gd name="T12" fmla="*/ 166 w 192"/>
                <a:gd name="T13" fmla="*/ 32 h 49"/>
                <a:gd name="T14" fmla="*/ 158 w 192"/>
                <a:gd name="T15" fmla="*/ 0 h 49"/>
                <a:gd name="T16" fmla="*/ 140 w 192"/>
                <a:gd name="T17" fmla="*/ 12 h 49"/>
                <a:gd name="T18" fmla="*/ 134 w 192"/>
                <a:gd name="T19" fmla="*/ 13 h 49"/>
                <a:gd name="T20" fmla="*/ 140 w 192"/>
                <a:gd name="T21" fmla="*/ 18 h 49"/>
                <a:gd name="T22" fmla="*/ 148 w 192"/>
                <a:gd name="T23" fmla="*/ 48 h 49"/>
                <a:gd name="T24" fmla="*/ 156 w 192"/>
                <a:gd name="T25" fmla="*/ 18 h 49"/>
                <a:gd name="T26" fmla="*/ 148 w 192"/>
                <a:gd name="T27" fmla="*/ 13 h 49"/>
                <a:gd name="T28" fmla="*/ 154 w 192"/>
                <a:gd name="T29" fmla="*/ 5 h 49"/>
                <a:gd name="T30" fmla="*/ 158 w 192"/>
                <a:gd name="T31" fmla="*/ 0 h 49"/>
                <a:gd name="T32" fmla="*/ 130 w 192"/>
                <a:gd name="T33" fmla="*/ 48 h 49"/>
                <a:gd name="T34" fmla="*/ 122 w 192"/>
                <a:gd name="T35" fmla="*/ 13 h 49"/>
                <a:gd name="T36" fmla="*/ 122 w 192"/>
                <a:gd name="T37" fmla="*/ 7 h 49"/>
                <a:gd name="T38" fmla="*/ 130 w 192"/>
                <a:gd name="T39" fmla="*/ 0 h 49"/>
                <a:gd name="T40" fmla="*/ 122 w 192"/>
                <a:gd name="T41" fmla="*/ 7 h 49"/>
                <a:gd name="T42" fmla="*/ 113 w 192"/>
                <a:gd name="T43" fmla="*/ 48 h 49"/>
                <a:gd name="T44" fmla="*/ 105 w 192"/>
                <a:gd name="T45" fmla="*/ 0 h 49"/>
                <a:gd name="T46" fmla="*/ 83 w 192"/>
                <a:gd name="T47" fmla="*/ 12 h 49"/>
                <a:gd name="T48" fmla="*/ 71 w 192"/>
                <a:gd name="T49" fmla="*/ 20 h 49"/>
                <a:gd name="T50" fmla="*/ 64 w 192"/>
                <a:gd name="T51" fmla="*/ 13 h 49"/>
                <a:gd name="T52" fmla="*/ 72 w 192"/>
                <a:gd name="T53" fmla="*/ 48 h 49"/>
                <a:gd name="T54" fmla="*/ 81 w 192"/>
                <a:gd name="T55" fmla="*/ 19 h 49"/>
                <a:gd name="T56" fmla="*/ 83 w 192"/>
                <a:gd name="T57" fmla="*/ 12 h 49"/>
                <a:gd name="T58" fmla="*/ 49 w 192"/>
                <a:gd name="T59" fmla="*/ 30 h 49"/>
                <a:gd name="T60" fmla="*/ 32 w 192"/>
                <a:gd name="T61" fmla="*/ 30 h 49"/>
                <a:gd name="T62" fmla="*/ 41 w 192"/>
                <a:gd name="T63" fmla="*/ 12 h 49"/>
                <a:gd name="T64" fmla="*/ 41 w 192"/>
                <a:gd name="T65" fmla="*/ 49 h 49"/>
                <a:gd name="T66" fmla="*/ 41 w 192"/>
                <a:gd name="T67" fmla="*/ 12 h 49"/>
                <a:gd name="T68" fmla="*/ 17 w 192"/>
                <a:gd name="T69" fmla="*/ 0 h 49"/>
                <a:gd name="T70" fmla="*/ 6 w 192"/>
                <a:gd name="T71" fmla="*/ 13 h 49"/>
                <a:gd name="T72" fmla="*/ 0 w 192"/>
                <a:gd name="T73" fmla="*/ 18 h 49"/>
                <a:gd name="T74" fmla="*/ 6 w 192"/>
                <a:gd name="T75" fmla="*/ 48 h 49"/>
                <a:gd name="T76" fmla="*/ 14 w 192"/>
                <a:gd name="T77" fmla="*/ 18 h 49"/>
                <a:gd name="T78" fmla="*/ 22 w 192"/>
                <a:gd name="T79" fmla="*/ 13 h 49"/>
                <a:gd name="T80" fmla="*/ 14 w 192"/>
                <a:gd name="T81" fmla="*/ 12 h 49"/>
                <a:gd name="T82" fmla="*/ 24 w 192"/>
                <a:gd name="T83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49">
                  <a:moveTo>
                    <a:pt x="167" y="27"/>
                  </a:moveTo>
                  <a:cubicBezTo>
                    <a:pt x="167" y="21"/>
                    <a:pt x="170" y="17"/>
                    <a:pt x="175" y="17"/>
                  </a:cubicBezTo>
                  <a:cubicBezTo>
                    <a:pt x="180" y="17"/>
                    <a:pt x="183" y="20"/>
                    <a:pt x="183" y="27"/>
                  </a:cubicBezTo>
                  <a:lnTo>
                    <a:pt x="167" y="27"/>
                  </a:lnTo>
                  <a:close/>
                  <a:moveTo>
                    <a:pt x="166" y="31"/>
                  </a:moveTo>
                  <a:cubicBezTo>
                    <a:pt x="192" y="31"/>
                    <a:pt x="192" y="31"/>
                    <a:pt x="192" y="31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2" y="19"/>
                    <a:pt x="185" y="12"/>
                    <a:pt x="175" y="12"/>
                  </a:cubicBezTo>
                  <a:cubicBezTo>
                    <a:pt x="165" y="12"/>
                    <a:pt x="158" y="19"/>
                    <a:pt x="158" y="30"/>
                  </a:cubicBezTo>
                  <a:cubicBezTo>
                    <a:pt x="158" y="42"/>
                    <a:pt x="165" y="49"/>
                    <a:pt x="175" y="49"/>
                  </a:cubicBezTo>
                  <a:cubicBezTo>
                    <a:pt x="183" y="49"/>
                    <a:pt x="189" y="45"/>
                    <a:pt x="191" y="38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2" y="41"/>
                    <a:pt x="179" y="43"/>
                    <a:pt x="175" y="43"/>
                  </a:cubicBezTo>
                  <a:cubicBezTo>
                    <a:pt x="170" y="43"/>
                    <a:pt x="166" y="39"/>
                    <a:pt x="166" y="32"/>
                  </a:cubicBezTo>
                  <a:lnTo>
                    <a:pt x="166" y="31"/>
                  </a:lnTo>
                  <a:close/>
                  <a:moveTo>
                    <a:pt x="158" y="0"/>
                  </a:moveTo>
                  <a:cubicBezTo>
                    <a:pt x="156" y="0"/>
                    <a:pt x="154" y="0"/>
                    <a:pt x="151" y="0"/>
                  </a:cubicBezTo>
                  <a:cubicBezTo>
                    <a:pt x="144" y="0"/>
                    <a:pt x="140" y="4"/>
                    <a:pt x="140" y="12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6" y="13"/>
                    <a:pt x="156" y="13"/>
                    <a:pt x="156" y="13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7"/>
                    <a:pt x="149" y="5"/>
                    <a:pt x="154" y="5"/>
                  </a:cubicBezTo>
                  <a:cubicBezTo>
                    <a:pt x="155" y="5"/>
                    <a:pt x="156" y="6"/>
                    <a:pt x="158" y="6"/>
                  </a:cubicBezTo>
                  <a:lnTo>
                    <a:pt x="158" y="0"/>
                  </a:lnTo>
                  <a:close/>
                  <a:moveTo>
                    <a:pt x="122" y="48"/>
                  </a:moveTo>
                  <a:cubicBezTo>
                    <a:pt x="130" y="48"/>
                    <a:pt x="130" y="48"/>
                    <a:pt x="130" y="48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22" y="13"/>
                    <a:pt x="122" y="13"/>
                    <a:pt x="122" y="13"/>
                  </a:cubicBezTo>
                  <a:lnTo>
                    <a:pt x="122" y="48"/>
                  </a:lnTo>
                  <a:close/>
                  <a:moveTo>
                    <a:pt x="122" y="7"/>
                  </a:moveTo>
                  <a:cubicBezTo>
                    <a:pt x="130" y="7"/>
                    <a:pt x="130" y="7"/>
                    <a:pt x="130" y="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2" y="0"/>
                    <a:pt x="122" y="0"/>
                    <a:pt x="122" y="0"/>
                  </a:cubicBezTo>
                  <a:lnTo>
                    <a:pt x="122" y="7"/>
                  </a:lnTo>
                  <a:close/>
                  <a:moveTo>
                    <a:pt x="105" y="48"/>
                  </a:moveTo>
                  <a:cubicBezTo>
                    <a:pt x="113" y="48"/>
                    <a:pt x="113" y="48"/>
                    <a:pt x="113" y="48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5" y="0"/>
                    <a:pt x="105" y="0"/>
                    <a:pt x="105" y="0"/>
                  </a:cubicBezTo>
                  <a:lnTo>
                    <a:pt x="105" y="48"/>
                  </a:lnTo>
                  <a:close/>
                  <a:moveTo>
                    <a:pt x="83" y="12"/>
                  </a:moveTo>
                  <a:cubicBezTo>
                    <a:pt x="82" y="12"/>
                    <a:pt x="82" y="12"/>
                    <a:pt x="81" y="12"/>
                  </a:cubicBezTo>
                  <a:cubicBezTo>
                    <a:pt x="76" y="12"/>
                    <a:pt x="73" y="15"/>
                    <a:pt x="71" y="20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3"/>
                    <a:pt x="76" y="19"/>
                    <a:pt x="81" y="19"/>
                  </a:cubicBezTo>
                  <a:cubicBezTo>
                    <a:pt x="82" y="19"/>
                    <a:pt x="82" y="19"/>
                    <a:pt x="83" y="19"/>
                  </a:cubicBezTo>
                  <a:lnTo>
                    <a:pt x="83" y="12"/>
                  </a:lnTo>
                  <a:close/>
                  <a:moveTo>
                    <a:pt x="41" y="17"/>
                  </a:moveTo>
                  <a:cubicBezTo>
                    <a:pt x="46" y="17"/>
                    <a:pt x="49" y="22"/>
                    <a:pt x="49" y="30"/>
                  </a:cubicBezTo>
                  <a:cubicBezTo>
                    <a:pt x="49" y="38"/>
                    <a:pt x="46" y="43"/>
                    <a:pt x="41" y="43"/>
                  </a:cubicBezTo>
                  <a:cubicBezTo>
                    <a:pt x="36" y="43"/>
                    <a:pt x="32" y="39"/>
                    <a:pt x="32" y="30"/>
                  </a:cubicBezTo>
                  <a:cubicBezTo>
                    <a:pt x="32" y="22"/>
                    <a:pt x="36" y="17"/>
                    <a:pt x="41" y="17"/>
                  </a:cubicBezTo>
                  <a:moveTo>
                    <a:pt x="41" y="12"/>
                  </a:moveTo>
                  <a:cubicBezTo>
                    <a:pt x="31" y="12"/>
                    <a:pt x="24" y="19"/>
                    <a:pt x="24" y="30"/>
                  </a:cubicBezTo>
                  <a:cubicBezTo>
                    <a:pt x="24" y="42"/>
                    <a:pt x="31" y="49"/>
                    <a:pt x="41" y="49"/>
                  </a:cubicBezTo>
                  <a:cubicBezTo>
                    <a:pt x="51" y="49"/>
                    <a:pt x="58" y="42"/>
                    <a:pt x="58" y="30"/>
                  </a:cubicBezTo>
                  <a:cubicBezTo>
                    <a:pt x="58" y="19"/>
                    <a:pt x="51" y="12"/>
                    <a:pt x="41" y="12"/>
                  </a:cubicBezTo>
                  <a:moveTo>
                    <a:pt x="24" y="0"/>
                  </a:moveTo>
                  <a:cubicBezTo>
                    <a:pt x="22" y="0"/>
                    <a:pt x="20" y="0"/>
                    <a:pt x="17" y="0"/>
                  </a:cubicBezTo>
                  <a:cubicBezTo>
                    <a:pt x="10" y="0"/>
                    <a:pt x="6" y="4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5" y="5"/>
                    <a:pt x="20" y="5"/>
                  </a:cubicBezTo>
                  <a:cubicBezTo>
                    <a:pt x="21" y="5"/>
                    <a:pt x="22" y="6"/>
                    <a:pt x="24" y="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" name="Innovation">
              <a:extLst>
                <a:ext uri="{FF2B5EF4-FFF2-40B4-BE49-F238E27FC236}">
                  <a16:creationId xmlns:a16="http://schemas.microsoft.com/office/drawing/2014/main" id="{882223A0-A3F1-4B2E-BE44-FB28CDC4BD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57930" y="5948514"/>
              <a:ext cx="1520385" cy="243621"/>
            </a:xfrm>
            <a:custGeom>
              <a:avLst/>
              <a:gdLst>
                <a:gd name="T0" fmla="*/ 276 w 306"/>
                <a:gd name="T1" fmla="*/ 48 h 49"/>
                <a:gd name="T2" fmla="*/ 284 w 306"/>
                <a:gd name="T3" fmla="*/ 27 h 49"/>
                <a:gd name="T4" fmla="*/ 298 w 306"/>
                <a:gd name="T5" fmla="*/ 25 h 49"/>
                <a:gd name="T6" fmla="*/ 306 w 306"/>
                <a:gd name="T7" fmla="*/ 48 h 49"/>
                <a:gd name="T8" fmla="*/ 294 w 306"/>
                <a:gd name="T9" fmla="*/ 11 h 49"/>
                <a:gd name="T10" fmla="*/ 283 w 306"/>
                <a:gd name="T11" fmla="*/ 12 h 49"/>
                <a:gd name="T12" fmla="*/ 254 w 306"/>
                <a:gd name="T13" fmla="*/ 17 h 49"/>
                <a:gd name="T14" fmla="*/ 254 w 306"/>
                <a:gd name="T15" fmla="*/ 43 h 49"/>
                <a:gd name="T16" fmla="*/ 254 w 306"/>
                <a:gd name="T17" fmla="*/ 17 h 49"/>
                <a:gd name="T18" fmla="*/ 237 w 306"/>
                <a:gd name="T19" fmla="*/ 30 h 49"/>
                <a:gd name="T20" fmla="*/ 271 w 306"/>
                <a:gd name="T21" fmla="*/ 30 h 49"/>
                <a:gd name="T22" fmla="*/ 223 w 306"/>
                <a:gd name="T23" fmla="*/ 48 h 49"/>
                <a:gd name="T24" fmla="*/ 231 w 306"/>
                <a:gd name="T25" fmla="*/ 12 h 49"/>
                <a:gd name="T26" fmla="*/ 223 w 306"/>
                <a:gd name="T27" fmla="*/ 48 h 49"/>
                <a:gd name="T28" fmla="*/ 231 w 306"/>
                <a:gd name="T29" fmla="*/ 7 h 49"/>
                <a:gd name="T30" fmla="*/ 223 w 306"/>
                <a:gd name="T31" fmla="*/ 0 h 49"/>
                <a:gd name="T32" fmla="*/ 208 w 306"/>
                <a:gd name="T33" fmla="*/ 3 h 49"/>
                <a:gd name="T34" fmla="*/ 200 w 306"/>
                <a:gd name="T35" fmla="*/ 12 h 49"/>
                <a:gd name="T36" fmla="*/ 194 w 306"/>
                <a:gd name="T37" fmla="*/ 18 h 49"/>
                <a:gd name="T38" fmla="*/ 200 w 306"/>
                <a:gd name="T39" fmla="*/ 35 h 49"/>
                <a:gd name="T40" fmla="*/ 217 w 306"/>
                <a:gd name="T41" fmla="*/ 48 h 49"/>
                <a:gd name="T42" fmla="*/ 213 w 306"/>
                <a:gd name="T43" fmla="*/ 42 h 49"/>
                <a:gd name="T44" fmla="*/ 208 w 306"/>
                <a:gd name="T45" fmla="*/ 18 h 49"/>
                <a:gd name="T46" fmla="*/ 216 w 306"/>
                <a:gd name="T47" fmla="*/ 12 h 49"/>
                <a:gd name="T48" fmla="*/ 208 w 306"/>
                <a:gd name="T49" fmla="*/ 3 h 49"/>
                <a:gd name="T50" fmla="*/ 182 w 306"/>
                <a:gd name="T51" fmla="*/ 33 h 49"/>
                <a:gd name="T52" fmla="*/ 167 w 306"/>
                <a:gd name="T53" fmla="*/ 38 h 49"/>
                <a:gd name="T54" fmla="*/ 182 w 306"/>
                <a:gd name="T55" fmla="*/ 30 h 49"/>
                <a:gd name="T56" fmla="*/ 167 w 306"/>
                <a:gd name="T57" fmla="*/ 22 h 49"/>
                <a:gd name="T58" fmla="*/ 182 w 306"/>
                <a:gd name="T59" fmla="*/ 23 h 49"/>
                <a:gd name="T60" fmla="*/ 182 w 306"/>
                <a:gd name="T61" fmla="*/ 25 h 49"/>
                <a:gd name="T62" fmla="*/ 171 w 306"/>
                <a:gd name="T63" fmla="*/ 48 h 49"/>
                <a:gd name="T64" fmla="*/ 183 w 306"/>
                <a:gd name="T65" fmla="*/ 48 h 49"/>
                <a:gd name="T66" fmla="*/ 190 w 306"/>
                <a:gd name="T67" fmla="*/ 41 h 49"/>
                <a:gd name="T68" fmla="*/ 176 w 306"/>
                <a:gd name="T69" fmla="*/ 11 h 49"/>
                <a:gd name="T70" fmla="*/ 135 w 306"/>
                <a:gd name="T71" fmla="*/ 48 h 49"/>
                <a:gd name="T72" fmla="*/ 155 w 306"/>
                <a:gd name="T73" fmla="*/ 12 h 49"/>
                <a:gd name="T74" fmla="*/ 140 w 306"/>
                <a:gd name="T75" fmla="*/ 39 h 49"/>
                <a:gd name="T76" fmla="*/ 123 w 306"/>
                <a:gd name="T77" fmla="*/ 12 h 49"/>
                <a:gd name="T78" fmla="*/ 105 w 306"/>
                <a:gd name="T79" fmla="*/ 17 h 49"/>
                <a:gd name="T80" fmla="*/ 105 w 306"/>
                <a:gd name="T81" fmla="*/ 43 h 49"/>
                <a:gd name="T82" fmla="*/ 105 w 306"/>
                <a:gd name="T83" fmla="*/ 17 h 49"/>
                <a:gd name="T84" fmla="*/ 88 w 306"/>
                <a:gd name="T85" fmla="*/ 30 h 49"/>
                <a:gd name="T86" fmla="*/ 122 w 306"/>
                <a:gd name="T87" fmla="*/ 30 h 49"/>
                <a:gd name="T88" fmla="*/ 53 w 306"/>
                <a:gd name="T89" fmla="*/ 12 h 49"/>
                <a:gd name="T90" fmla="*/ 61 w 306"/>
                <a:gd name="T91" fmla="*/ 48 h 49"/>
                <a:gd name="T92" fmla="*/ 69 w 306"/>
                <a:gd name="T93" fmla="*/ 17 h 49"/>
                <a:gd name="T94" fmla="*/ 75 w 306"/>
                <a:gd name="T95" fmla="*/ 48 h 49"/>
                <a:gd name="T96" fmla="*/ 83 w 306"/>
                <a:gd name="T97" fmla="*/ 25 h 49"/>
                <a:gd name="T98" fmla="*/ 61 w 306"/>
                <a:gd name="T99" fmla="*/ 18 h 49"/>
                <a:gd name="T100" fmla="*/ 53 w 306"/>
                <a:gd name="T101" fmla="*/ 12 h 49"/>
                <a:gd name="T102" fmla="*/ 16 w 306"/>
                <a:gd name="T103" fmla="*/ 48 h 49"/>
                <a:gd name="T104" fmla="*/ 24 w 306"/>
                <a:gd name="T105" fmla="*/ 27 h 49"/>
                <a:gd name="T106" fmla="*/ 38 w 306"/>
                <a:gd name="T107" fmla="*/ 25 h 49"/>
                <a:gd name="T108" fmla="*/ 46 w 306"/>
                <a:gd name="T109" fmla="*/ 48 h 49"/>
                <a:gd name="T110" fmla="*/ 34 w 306"/>
                <a:gd name="T111" fmla="*/ 11 h 49"/>
                <a:gd name="T112" fmla="*/ 23 w 306"/>
                <a:gd name="T113" fmla="*/ 12 h 49"/>
                <a:gd name="T114" fmla="*/ 0 w 306"/>
                <a:gd name="T115" fmla="*/ 48 h 49"/>
                <a:gd name="T116" fmla="*/ 8 w 306"/>
                <a:gd name="T117" fmla="*/ 12 h 49"/>
                <a:gd name="T118" fmla="*/ 0 w 306"/>
                <a:gd name="T119" fmla="*/ 48 h 49"/>
                <a:gd name="T120" fmla="*/ 8 w 306"/>
                <a:gd name="T121" fmla="*/ 7 h 49"/>
                <a:gd name="T122" fmla="*/ 0 w 306"/>
                <a:gd name="T12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6" h="49">
                  <a:moveTo>
                    <a:pt x="276" y="12"/>
                  </a:moveTo>
                  <a:cubicBezTo>
                    <a:pt x="276" y="48"/>
                    <a:pt x="276" y="48"/>
                    <a:pt x="276" y="48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84" y="27"/>
                    <a:pt x="284" y="27"/>
                    <a:pt x="284" y="27"/>
                  </a:cubicBezTo>
                  <a:cubicBezTo>
                    <a:pt x="284" y="21"/>
                    <a:pt x="287" y="17"/>
                    <a:pt x="292" y="17"/>
                  </a:cubicBezTo>
                  <a:cubicBezTo>
                    <a:pt x="296" y="17"/>
                    <a:pt x="298" y="20"/>
                    <a:pt x="298" y="25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306" y="48"/>
                    <a:pt x="306" y="48"/>
                    <a:pt x="306" y="48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6" y="16"/>
                    <a:pt x="302" y="11"/>
                    <a:pt x="294" y="11"/>
                  </a:cubicBezTo>
                  <a:cubicBezTo>
                    <a:pt x="289" y="11"/>
                    <a:pt x="286" y="14"/>
                    <a:pt x="283" y="18"/>
                  </a:cubicBezTo>
                  <a:cubicBezTo>
                    <a:pt x="283" y="12"/>
                    <a:pt x="283" y="12"/>
                    <a:pt x="283" y="12"/>
                  </a:cubicBezTo>
                  <a:lnTo>
                    <a:pt x="276" y="12"/>
                  </a:lnTo>
                  <a:close/>
                  <a:moveTo>
                    <a:pt x="254" y="17"/>
                  </a:moveTo>
                  <a:cubicBezTo>
                    <a:pt x="259" y="17"/>
                    <a:pt x="262" y="22"/>
                    <a:pt x="262" y="30"/>
                  </a:cubicBezTo>
                  <a:cubicBezTo>
                    <a:pt x="262" y="38"/>
                    <a:pt x="259" y="43"/>
                    <a:pt x="254" y="43"/>
                  </a:cubicBezTo>
                  <a:cubicBezTo>
                    <a:pt x="249" y="43"/>
                    <a:pt x="246" y="38"/>
                    <a:pt x="246" y="30"/>
                  </a:cubicBezTo>
                  <a:cubicBezTo>
                    <a:pt x="246" y="22"/>
                    <a:pt x="249" y="17"/>
                    <a:pt x="254" y="17"/>
                  </a:cubicBezTo>
                  <a:moveTo>
                    <a:pt x="254" y="11"/>
                  </a:moveTo>
                  <a:cubicBezTo>
                    <a:pt x="244" y="11"/>
                    <a:pt x="237" y="19"/>
                    <a:pt x="237" y="30"/>
                  </a:cubicBezTo>
                  <a:cubicBezTo>
                    <a:pt x="237" y="41"/>
                    <a:pt x="244" y="49"/>
                    <a:pt x="254" y="49"/>
                  </a:cubicBezTo>
                  <a:cubicBezTo>
                    <a:pt x="264" y="49"/>
                    <a:pt x="271" y="41"/>
                    <a:pt x="271" y="30"/>
                  </a:cubicBezTo>
                  <a:cubicBezTo>
                    <a:pt x="271" y="19"/>
                    <a:pt x="264" y="11"/>
                    <a:pt x="254" y="11"/>
                  </a:cubicBezTo>
                  <a:moveTo>
                    <a:pt x="223" y="48"/>
                  </a:moveTo>
                  <a:cubicBezTo>
                    <a:pt x="231" y="48"/>
                    <a:pt x="231" y="48"/>
                    <a:pt x="231" y="48"/>
                  </a:cubicBezTo>
                  <a:cubicBezTo>
                    <a:pt x="231" y="12"/>
                    <a:pt x="231" y="12"/>
                    <a:pt x="231" y="12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3" y="48"/>
                  </a:lnTo>
                  <a:close/>
                  <a:moveTo>
                    <a:pt x="223" y="7"/>
                  </a:moveTo>
                  <a:cubicBezTo>
                    <a:pt x="231" y="7"/>
                    <a:pt x="231" y="7"/>
                    <a:pt x="231" y="7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23" y="0"/>
                    <a:pt x="223" y="0"/>
                    <a:pt x="223" y="0"/>
                  </a:cubicBezTo>
                  <a:lnTo>
                    <a:pt x="223" y="7"/>
                  </a:lnTo>
                  <a:close/>
                  <a:moveTo>
                    <a:pt x="208" y="3"/>
                  </a:moveTo>
                  <a:cubicBezTo>
                    <a:pt x="200" y="3"/>
                    <a:pt x="200" y="3"/>
                    <a:pt x="200" y="3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194" y="12"/>
                    <a:pt x="194" y="12"/>
                    <a:pt x="194" y="12"/>
                  </a:cubicBezTo>
                  <a:cubicBezTo>
                    <a:pt x="194" y="18"/>
                    <a:pt x="194" y="18"/>
                    <a:pt x="194" y="18"/>
                  </a:cubicBezTo>
                  <a:cubicBezTo>
                    <a:pt x="200" y="18"/>
                    <a:pt x="200" y="18"/>
                    <a:pt x="200" y="18"/>
                  </a:cubicBezTo>
                  <a:cubicBezTo>
                    <a:pt x="200" y="35"/>
                    <a:pt x="200" y="35"/>
                    <a:pt x="200" y="35"/>
                  </a:cubicBezTo>
                  <a:cubicBezTo>
                    <a:pt x="200" y="45"/>
                    <a:pt x="203" y="49"/>
                    <a:pt x="211" y="49"/>
                  </a:cubicBezTo>
                  <a:cubicBezTo>
                    <a:pt x="213" y="49"/>
                    <a:pt x="215" y="48"/>
                    <a:pt x="217" y="48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5" y="42"/>
                    <a:pt x="214" y="42"/>
                    <a:pt x="213" y="42"/>
                  </a:cubicBezTo>
                  <a:cubicBezTo>
                    <a:pt x="208" y="42"/>
                    <a:pt x="208" y="40"/>
                    <a:pt x="208" y="35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2"/>
                    <a:pt x="216" y="12"/>
                    <a:pt x="216" y="12"/>
                  </a:cubicBezTo>
                  <a:cubicBezTo>
                    <a:pt x="208" y="12"/>
                    <a:pt x="208" y="12"/>
                    <a:pt x="208" y="12"/>
                  </a:cubicBezTo>
                  <a:lnTo>
                    <a:pt x="208" y="3"/>
                  </a:lnTo>
                  <a:close/>
                  <a:moveTo>
                    <a:pt x="182" y="30"/>
                  </a:moveTo>
                  <a:cubicBezTo>
                    <a:pt x="182" y="33"/>
                    <a:pt x="182" y="33"/>
                    <a:pt x="182" y="33"/>
                  </a:cubicBezTo>
                  <a:cubicBezTo>
                    <a:pt x="182" y="38"/>
                    <a:pt x="178" y="43"/>
                    <a:pt x="173" y="43"/>
                  </a:cubicBezTo>
                  <a:cubicBezTo>
                    <a:pt x="169" y="43"/>
                    <a:pt x="167" y="41"/>
                    <a:pt x="167" y="38"/>
                  </a:cubicBezTo>
                  <a:cubicBezTo>
                    <a:pt x="167" y="33"/>
                    <a:pt x="171" y="30"/>
                    <a:pt x="181" y="30"/>
                  </a:cubicBezTo>
                  <a:lnTo>
                    <a:pt x="182" y="30"/>
                  </a:lnTo>
                  <a:close/>
                  <a:moveTo>
                    <a:pt x="159" y="21"/>
                  </a:moveTo>
                  <a:cubicBezTo>
                    <a:pt x="167" y="22"/>
                    <a:pt x="167" y="22"/>
                    <a:pt x="167" y="22"/>
                  </a:cubicBezTo>
                  <a:cubicBezTo>
                    <a:pt x="168" y="19"/>
                    <a:pt x="170" y="17"/>
                    <a:pt x="175" y="17"/>
                  </a:cubicBezTo>
                  <a:cubicBezTo>
                    <a:pt x="180" y="17"/>
                    <a:pt x="182" y="19"/>
                    <a:pt x="182" y="23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66" y="25"/>
                    <a:pt x="158" y="29"/>
                    <a:pt x="158" y="38"/>
                  </a:cubicBezTo>
                  <a:cubicBezTo>
                    <a:pt x="158" y="44"/>
                    <a:pt x="163" y="48"/>
                    <a:pt x="171" y="48"/>
                  </a:cubicBezTo>
                  <a:cubicBezTo>
                    <a:pt x="176" y="48"/>
                    <a:pt x="180" y="46"/>
                    <a:pt x="182" y="41"/>
                  </a:cubicBezTo>
                  <a:cubicBezTo>
                    <a:pt x="183" y="44"/>
                    <a:pt x="183" y="46"/>
                    <a:pt x="183" y="48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90" y="46"/>
                    <a:pt x="190" y="43"/>
                    <a:pt x="190" y="41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16"/>
                    <a:pt x="186" y="11"/>
                    <a:pt x="176" y="11"/>
                  </a:cubicBezTo>
                  <a:cubicBezTo>
                    <a:pt x="167" y="11"/>
                    <a:pt x="161" y="15"/>
                    <a:pt x="159" y="21"/>
                  </a:cubicBezTo>
                  <a:moveTo>
                    <a:pt x="135" y="48"/>
                  </a:moveTo>
                  <a:cubicBezTo>
                    <a:pt x="143" y="48"/>
                    <a:pt x="143" y="48"/>
                    <a:pt x="143" y="48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23" y="12"/>
                    <a:pt x="123" y="12"/>
                    <a:pt x="123" y="12"/>
                  </a:cubicBezTo>
                  <a:lnTo>
                    <a:pt x="135" y="48"/>
                  </a:lnTo>
                  <a:close/>
                  <a:moveTo>
                    <a:pt x="105" y="17"/>
                  </a:moveTo>
                  <a:cubicBezTo>
                    <a:pt x="110" y="17"/>
                    <a:pt x="113" y="22"/>
                    <a:pt x="113" y="30"/>
                  </a:cubicBezTo>
                  <a:cubicBezTo>
                    <a:pt x="113" y="38"/>
                    <a:pt x="110" y="43"/>
                    <a:pt x="105" y="43"/>
                  </a:cubicBezTo>
                  <a:cubicBezTo>
                    <a:pt x="100" y="43"/>
                    <a:pt x="97" y="38"/>
                    <a:pt x="97" y="30"/>
                  </a:cubicBezTo>
                  <a:cubicBezTo>
                    <a:pt x="97" y="22"/>
                    <a:pt x="100" y="17"/>
                    <a:pt x="105" y="17"/>
                  </a:cubicBezTo>
                  <a:moveTo>
                    <a:pt x="105" y="11"/>
                  </a:moveTo>
                  <a:cubicBezTo>
                    <a:pt x="95" y="11"/>
                    <a:pt x="88" y="19"/>
                    <a:pt x="88" y="30"/>
                  </a:cubicBezTo>
                  <a:cubicBezTo>
                    <a:pt x="88" y="41"/>
                    <a:pt x="95" y="49"/>
                    <a:pt x="105" y="49"/>
                  </a:cubicBezTo>
                  <a:cubicBezTo>
                    <a:pt x="115" y="49"/>
                    <a:pt x="122" y="41"/>
                    <a:pt x="122" y="30"/>
                  </a:cubicBezTo>
                  <a:cubicBezTo>
                    <a:pt x="122" y="19"/>
                    <a:pt x="115" y="11"/>
                    <a:pt x="105" y="11"/>
                  </a:cubicBezTo>
                  <a:moveTo>
                    <a:pt x="53" y="12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1"/>
                    <a:pt x="65" y="17"/>
                    <a:pt x="69" y="17"/>
                  </a:cubicBezTo>
                  <a:cubicBezTo>
                    <a:pt x="73" y="17"/>
                    <a:pt x="75" y="20"/>
                    <a:pt x="75" y="25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16"/>
                    <a:pt x="79" y="11"/>
                    <a:pt x="71" y="11"/>
                  </a:cubicBezTo>
                  <a:cubicBezTo>
                    <a:pt x="67" y="11"/>
                    <a:pt x="63" y="14"/>
                    <a:pt x="61" y="18"/>
                  </a:cubicBezTo>
                  <a:cubicBezTo>
                    <a:pt x="61" y="12"/>
                    <a:pt x="61" y="12"/>
                    <a:pt x="61" y="12"/>
                  </a:cubicBezTo>
                  <a:lnTo>
                    <a:pt x="53" y="12"/>
                  </a:lnTo>
                  <a:close/>
                  <a:moveTo>
                    <a:pt x="16" y="12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1"/>
                    <a:pt x="27" y="17"/>
                    <a:pt x="32" y="17"/>
                  </a:cubicBezTo>
                  <a:cubicBezTo>
                    <a:pt x="36" y="17"/>
                    <a:pt x="38" y="20"/>
                    <a:pt x="38" y="25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16"/>
                    <a:pt x="42" y="11"/>
                    <a:pt x="34" y="11"/>
                  </a:cubicBezTo>
                  <a:cubicBezTo>
                    <a:pt x="30" y="11"/>
                    <a:pt x="26" y="14"/>
                    <a:pt x="23" y="18"/>
                  </a:cubicBezTo>
                  <a:cubicBezTo>
                    <a:pt x="23" y="12"/>
                    <a:pt x="23" y="12"/>
                    <a:pt x="23" y="12"/>
                  </a:cubicBezTo>
                  <a:lnTo>
                    <a:pt x="16" y="12"/>
                  </a:lnTo>
                  <a:close/>
                  <a:moveTo>
                    <a:pt x="0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48"/>
                  </a:lnTo>
                  <a:close/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2063520" y="2769771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0" name="Tijdelijke aanduiding voor verticale tekst 2">
            <a:extLst>
              <a:ext uri="{FF2B5EF4-FFF2-40B4-BE49-F238E27FC236}">
                <a16:creationId xmlns:a16="http://schemas.microsoft.com/office/drawing/2014/main" id="{09139BB3-0E95-42DB-B5FD-B804238C47E7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1477394" y="27697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01.</a:t>
            </a:r>
          </a:p>
        </p:txBody>
      </p:sp>
      <p:sp>
        <p:nvSpPr>
          <p:cNvPr id="131" name="Tijdelijke aanduiding voor verticale tekst 2">
            <a:extLst>
              <a:ext uri="{FF2B5EF4-FFF2-40B4-BE49-F238E27FC236}">
                <a16:creationId xmlns:a16="http://schemas.microsoft.com/office/drawing/2014/main" id="{0193F33A-B169-4E6C-A0E4-1C401F03326A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2063520" y="3210685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2" name="Tijdelijke aanduiding voor verticale tekst 2">
            <a:extLst>
              <a:ext uri="{FF2B5EF4-FFF2-40B4-BE49-F238E27FC236}">
                <a16:creationId xmlns:a16="http://schemas.microsoft.com/office/drawing/2014/main" id="{CFDDF722-2134-44DD-9F42-55A2163355CF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1477394" y="321068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02.</a:t>
            </a:r>
          </a:p>
        </p:txBody>
      </p:sp>
      <p:sp>
        <p:nvSpPr>
          <p:cNvPr id="133" name="Tijdelijke aanduiding voor verticale tekst 2">
            <a:extLst>
              <a:ext uri="{FF2B5EF4-FFF2-40B4-BE49-F238E27FC236}">
                <a16:creationId xmlns:a16="http://schemas.microsoft.com/office/drawing/2014/main" id="{E2A18408-6710-416E-8413-E2AF616D91BC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063520" y="3651599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4" name="Tijdelijke aanduiding voor verticale tekst 2">
            <a:extLst>
              <a:ext uri="{FF2B5EF4-FFF2-40B4-BE49-F238E27FC236}">
                <a16:creationId xmlns:a16="http://schemas.microsoft.com/office/drawing/2014/main" id="{432466DB-08EE-4A9B-B739-16F0BD593113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477394" y="3651599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03.</a:t>
            </a:r>
          </a:p>
        </p:txBody>
      </p:sp>
      <p:sp>
        <p:nvSpPr>
          <p:cNvPr id="135" name="Tijdelijke aanduiding voor verticale tekst 2">
            <a:extLst>
              <a:ext uri="{FF2B5EF4-FFF2-40B4-BE49-F238E27FC236}">
                <a16:creationId xmlns:a16="http://schemas.microsoft.com/office/drawing/2014/main" id="{FB1B3F49-2D34-4B2A-8143-8FF9313EDD5E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2063520" y="4092513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6" name="Tijdelijke aanduiding voor verticale tekst 2">
            <a:extLst>
              <a:ext uri="{FF2B5EF4-FFF2-40B4-BE49-F238E27FC236}">
                <a16:creationId xmlns:a16="http://schemas.microsoft.com/office/drawing/2014/main" id="{90076CCB-0A34-4B58-AD13-14B30D4E58E6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1477394" y="4092513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04.</a:t>
            </a:r>
          </a:p>
        </p:txBody>
      </p:sp>
      <p:sp>
        <p:nvSpPr>
          <p:cNvPr id="137" name="Tijdelijke aanduiding voor verticale tekst 2">
            <a:extLst>
              <a:ext uri="{FF2B5EF4-FFF2-40B4-BE49-F238E27FC236}">
                <a16:creationId xmlns:a16="http://schemas.microsoft.com/office/drawing/2014/main" id="{6E4C1E79-BFB4-49E2-B8B4-704FE08A022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2063520" y="4533427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38" name="Tijdelijke aanduiding voor verticale tekst 2">
            <a:extLst>
              <a:ext uri="{FF2B5EF4-FFF2-40B4-BE49-F238E27FC236}">
                <a16:creationId xmlns:a16="http://schemas.microsoft.com/office/drawing/2014/main" id="{DC76EBBF-0030-4AA1-BF10-48A92A06B59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1477394" y="4533427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05.</a:t>
            </a:r>
          </a:p>
        </p:txBody>
      </p:sp>
      <p:sp>
        <p:nvSpPr>
          <p:cNvPr id="139" name="Tijdelijke aanduiding voor verticale tekst 2">
            <a:extLst>
              <a:ext uri="{FF2B5EF4-FFF2-40B4-BE49-F238E27FC236}">
                <a16:creationId xmlns:a16="http://schemas.microsoft.com/office/drawing/2014/main" id="{5017CD28-C2AF-4032-B589-1423BFA89F0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2063520" y="4974341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40" name="Tijdelijke aanduiding voor verticale tekst 2">
            <a:extLst>
              <a:ext uri="{FF2B5EF4-FFF2-40B4-BE49-F238E27FC236}">
                <a16:creationId xmlns:a16="http://schemas.microsoft.com/office/drawing/2014/main" id="{FBA4AAE8-8D5F-4224-B74C-AFE8DAA7B73B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477394" y="497434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06.</a:t>
            </a:r>
          </a:p>
        </p:txBody>
      </p:sp>
      <p:sp>
        <p:nvSpPr>
          <p:cNvPr id="141" name="Tijdelijke aanduiding voor verticale tekst 2">
            <a:extLst>
              <a:ext uri="{FF2B5EF4-FFF2-40B4-BE49-F238E27FC236}">
                <a16:creationId xmlns:a16="http://schemas.microsoft.com/office/drawing/2014/main" id="{6805760E-C026-4BB8-A85F-3C2FF927F6F4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2063520" y="5415255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42" name="Tijdelijke aanduiding voor verticale tekst 2">
            <a:extLst>
              <a:ext uri="{FF2B5EF4-FFF2-40B4-BE49-F238E27FC236}">
                <a16:creationId xmlns:a16="http://schemas.microsoft.com/office/drawing/2014/main" id="{230160BE-302E-4C96-96A3-7B349A370C8E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1477394" y="541525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07.</a:t>
            </a:r>
          </a:p>
        </p:txBody>
      </p:sp>
      <p:sp>
        <p:nvSpPr>
          <p:cNvPr id="143" name="Tijdelijke aanduiding voor verticale tekst 2">
            <a:extLst>
              <a:ext uri="{FF2B5EF4-FFF2-40B4-BE49-F238E27FC236}">
                <a16:creationId xmlns:a16="http://schemas.microsoft.com/office/drawing/2014/main" id="{A7A2C18B-31F8-41AE-9CE0-F6E0827E24D3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2063520" y="5856170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144" name="Tijdelijke aanduiding voor verticale tekst 2">
            <a:extLst>
              <a:ext uri="{FF2B5EF4-FFF2-40B4-BE49-F238E27FC236}">
                <a16:creationId xmlns:a16="http://schemas.microsoft.com/office/drawing/2014/main" id="{5863A4F4-EC3F-4D3A-BA06-224079A5A54A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1477394" y="5856170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08.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FA1C155-D212-49FA-9B8E-41434C3D9D95}"/>
              </a:ext>
            </a:extLst>
          </p:cNvPr>
          <p:cNvGrpSpPr/>
          <p:nvPr userDrawn="1"/>
        </p:nvGrpSpPr>
        <p:grpSpPr>
          <a:xfrm>
            <a:off x="1372576" y="2407000"/>
            <a:ext cx="7648699" cy="4451000"/>
            <a:chOff x="1372576" y="2407000"/>
            <a:chExt cx="7648699" cy="4248000"/>
          </a:xfrm>
        </p:grpSpPr>
        <p:cxnSp>
          <p:nvCxnSpPr>
            <p:cNvPr id="149" name="LIJN">
              <a:extLst>
                <a:ext uri="{FF2B5EF4-FFF2-40B4-BE49-F238E27FC236}">
                  <a16:creationId xmlns:a16="http://schemas.microsoft.com/office/drawing/2014/main" id="{BA62C54E-227F-42ED-92C8-200BB48F8F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72576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LIJN">
              <a:extLst>
                <a:ext uri="{FF2B5EF4-FFF2-40B4-BE49-F238E27FC236}">
                  <a16:creationId xmlns:a16="http://schemas.microsoft.com/office/drawing/2014/main" id="{CC29460A-8B20-472D-9034-8BBE7A3BBD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1275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HAAK LIJN">
            <a:extLst>
              <a:ext uri="{FF2B5EF4-FFF2-40B4-BE49-F238E27FC236}">
                <a16:creationId xmlns:a16="http://schemas.microsoft.com/office/drawing/2014/main" id="{7122AD50-F3F1-4256-ADF3-4B8573614B2B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0" name="LIJN">
              <a:extLst>
                <a:ext uri="{FF2B5EF4-FFF2-40B4-BE49-F238E27FC236}">
                  <a16:creationId xmlns:a16="http://schemas.microsoft.com/office/drawing/2014/main" id="{203731BA-F1DE-4ED7-8E83-4A678442F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C1FE5A50-3822-49B5-AF54-D3AE438FD3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62" name="LIJN">
              <a:extLst>
                <a:ext uri="{FF2B5EF4-FFF2-40B4-BE49-F238E27FC236}">
                  <a16:creationId xmlns:a16="http://schemas.microsoft.com/office/drawing/2014/main" id="{445A95D7-522E-4045-BCEC-ADD5199B3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159BAF31-401A-4522-8239-DF2606BF8C84}"/>
              </a:ext>
            </a:extLst>
          </p:cNvPr>
          <p:cNvSpPr>
            <a:spLocks noGrp="1"/>
          </p:cNvSpPr>
          <p:nvPr>
            <p:ph type="body" orient="vert" idx="26" hasCustomPrompt="1"/>
          </p:nvPr>
        </p:nvSpPr>
        <p:spPr>
          <a:xfrm>
            <a:off x="5823817" y="2769771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7699DD38-CBE1-49F3-B134-D210BF837DBC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5237691" y="27697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09.</a:t>
            </a:r>
          </a:p>
        </p:txBody>
      </p:sp>
      <p:sp>
        <p:nvSpPr>
          <p:cNvPr id="39" name="Tijdelijke aanduiding voor verticale tekst 2">
            <a:extLst>
              <a:ext uri="{FF2B5EF4-FFF2-40B4-BE49-F238E27FC236}">
                <a16:creationId xmlns:a16="http://schemas.microsoft.com/office/drawing/2014/main" id="{139E2BA3-2E7E-4A78-9EC4-D3DAD4BBE7B0}"/>
              </a:ext>
            </a:extLst>
          </p:cNvPr>
          <p:cNvSpPr>
            <a:spLocks noGrp="1"/>
          </p:cNvSpPr>
          <p:nvPr>
            <p:ph type="body" orient="vert" idx="28" hasCustomPrompt="1"/>
          </p:nvPr>
        </p:nvSpPr>
        <p:spPr>
          <a:xfrm>
            <a:off x="5823817" y="3210685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40" name="Tijdelijke aanduiding voor verticale tekst 2">
            <a:extLst>
              <a:ext uri="{FF2B5EF4-FFF2-40B4-BE49-F238E27FC236}">
                <a16:creationId xmlns:a16="http://schemas.microsoft.com/office/drawing/2014/main" id="{38FB84D3-2688-4F98-9FA5-C5F2C41CB727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5237691" y="321068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10.</a:t>
            </a:r>
          </a:p>
        </p:txBody>
      </p:sp>
      <p:sp>
        <p:nvSpPr>
          <p:cNvPr id="41" name="Tijdelijke aanduiding voor verticale tekst 2">
            <a:extLst>
              <a:ext uri="{FF2B5EF4-FFF2-40B4-BE49-F238E27FC236}">
                <a16:creationId xmlns:a16="http://schemas.microsoft.com/office/drawing/2014/main" id="{00A315A9-D390-4556-A3F2-7E26F96CB535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5823817" y="3651599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42" name="Tijdelijke aanduiding voor verticale tekst 2">
            <a:extLst>
              <a:ext uri="{FF2B5EF4-FFF2-40B4-BE49-F238E27FC236}">
                <a16:creationId xmlns:a16="http://schemas.microsoft.com/office/drawing/2014/main" id="{549A183C-5680-4674-966F-9F9037BAB937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237691" y="3651599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11.</a:t>
            </a:r>
          </a:p>
        </p:txBody>
      </p:sp>
      <p:sp>
        <p:nvSpPr>
          <p:cNvPr id="43" name="Tijdelijke aanduiding voor verticale tekst 2">
            <a:extLst>
              <a:ext uri="{FF2B5EF4-FFF2-40B4-BE49-F238E27FC236}">
                <a16:creationId xmlns:a16="http://schemas.microsoft.com/office/drawing/2014/main" id="{CFC607E6-BA85-4065-910B-042AA1A77F40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5823817" y="4092513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44" name="Tijdelijke aanduiding voor verticale tekst 2">
            <a:extLst>
              <a:ext uri="{FF2B5EF4-FFF2-40B4-BE49-F238E27FC236}">
                <a16:creationId xmlns:a16="http://schemas.microsoft.com/office/drawing/2014/main" id="{943BB5C3-FAA3-48A0-941A-CC3CDDD055B8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5237691" y="4092513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12.</a:t>
            </a:r>
          </a:p>
        </p:txBody>
      </p:sp>
      <p:sp>
        <p:nvSpPr>
          <p:cNvPr id="45" name="Tijdelijke aanduiding voor verticale tekst 2">
            <a:extLst>
              <a:ext uri="{FF2B5EF4-FFF2-40B4-BE49-F238E27FC236}">
                <a16:creationId xmlns:a16="http://schemas.microsoft.com/office/drawing/2014/main" id="{EF601F0D-CE41-43DA-B00B-A7D60F7DA54D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5823817" y="4533427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46" name="Tijdelijke aanduiding voor verticale tekst 2">
            <a:extLst>
              <a:ext uri="{FF2B5EF4-FFF2-40B4-BE49-F238E27FC236}">
                <a16:creationId xmlns:a16="http://schemas.microsoft.com/office/drawing/2014/main" id="{E1D3C620-65F9-41B7-AA68-735B7415C21E}"/>
              </a:ext>
            </a:extLst>
          </p:cNvPr>
          <p:cNvSpPr>
            <a:spLocks noGrp="1"/>
          </p:cNvSpPr>
          <p:nvPr>
            <p:ph type="body" orient="vert" idx="35" hasCustomPrompt="1"/>
          </p:nvPr>
        </p:nvSpPr>
        <p:spPr>
          <a:xfrm>
            <a:off x="5237691" y="4533427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13.</a:t>
            </a:r>
          </a:p>
        </p:txBody>
      </p:sp>
      <p:sp>
        <p:nvSpPr>
          <p:cNvPr id="47" name="Tijdelijke aanduiding voor verticale tekst 2">
            <a:extLst>
              <a:ext uri="{FF2B5EF4-FFF2-40B4-BE49-F238E27FC236}">
                <a16:creationId xmlns:a16="http://schemas.microsoft.com/office/drawing/2014/main" id="{3C04333A-416D-4964-954C-3521DDB3317E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5823817" y="4974341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48" name="Tijdelijke aanduiding voor verticale tekst 2">
            <a:extLst>
              <a:ext uri="{FF2B5EF4-FFF2-40B4-BE49-F238E27FC236}">
                <a16:creationId xmlns:a16="http://schemas.microsoft.com/office/drawing/2014/main" id="{4FC49E30-4FA8-4F0A-944A-6C1A822C18A5}"/>
              </a:ext>
            </a:extLst>
          </p:cNvPr>
          <p:cNvSpPr>
            <a:spLocks noGrp="1"/>
          </p:cNvSpPr>
          <p:nvPr>
            <p:ph type="body" orient="vert" idx="37" hasCustomPrompt="1"/>
          </p:nvPr>
        </p:nvSpPr>
        <p:spPr>
          <a:xfrm>
            <a:off x="5237691" y="497434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14.</a:t>
            </a:r>
          </a:p>
        </p:txBody>
      </p:sp>
      <p:sp>
        <p:nvSpPr>
          <p:cNvPr id="49" name="Tijdelijke aanduiding voor verticale tekst 2">
            <a:extLst>
              <a:ext uri="{FF2B5EF4-FFF2-40B4-BE49-F238E27FC236}">
                <a16:creationId xmlns:a16="http://schemas.microsoft.com/office/drawing/2014/main" id="{8E23D2B4-97F7-4CE2-BC69-CEC7CBDC49ED}"/>
              </a:ext>
            </a:extLst>
          </p:cNvPr>
          <p:cNvSpPr>
            <a:spLocks noGrp="1"/>
          </p:cNvSpPr>
          <p:nvPr>
            <p:ph type="body" orient="vert" idx="38" hasCustomPrompt="1"/>
          </p:nvPr>
        </p:nvSpPr>
        <p:spPr>
          <a:xfrm>
            <a:off x="5823817" y="5415255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50" name="Tijdelijke aanduiding voor verticale tekst 2">
            <a:extLst>
              <a:ext uri="{FF2B5EF4-FFF2-40B4-BE49-F238E27FC236}">
                <a16:creationId xmlns:a16="http://schemas.microsoft.com/office/drawing/2014/main" id="{B98D1A3C-5F1B-4B81-8873-18B6470606EC}"/>
              </a:ext>
            </a:extLst>
          </p:cNvPr>
          <p:cNvSpPr>
            <a:spLocks noGrp="1"/>
          </p:cNvSpPr>
          <p:nvPr>
            <p:ph type="body" orient="vert" idx="39" hasCustomPrompt="1"/>
          </p:nvPr>
        </p:nvSpPr>
        <p:spPr>
          <a:xfrm>
            <a:off x="5237691" y="541525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15.</a:t>
            </a:r>
          </a:p>
        </p:txBody>
      </p:sp>
      <p:sp>
        <p:nvSpPr>
          <p:cNvPr id="51" name="Tijdelijke aanduiding voor verticale tekst 2">
            <a:extLst>
              <a:ext uri="{FF2B5EF4-FFF2-40B4-BE49-F238E27FC236}">
                <a16:creationId xmlns:a16="http://schemas.microsoft.com/office/drawing/2014/main" id="{B29D1E31-7886-4731-8E0D-12B2188B6ACE}"/>
              </a:ext>
            </a:extLst>
          </p:cNvPr>
          <p:cNvSpPr>
            <a:spLocks noGrp="1"/>
          </p:cNvSpPr>
          <p:nvPr>
            <p:ph type="body" orient="vert" idx="40" hasCustomPrompt="1"/>
          </p:nvPr>
        </p:nvSpPr>
        <p:spPr>
          <a:xfrm>
            <a:off x="5823817" y="5856170"/>
            <a:ext cx="3089394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</a:t>
            </a:r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A338A0D5-3C79-4D00-BF67-5930E6B0A414}"/>
              </a:ext>
            </a:extLst>
          </p:cNvPr>
          <p:cNvSpPr>
            <a:spLocks noGrp="1"/>
          </p:cNvSpPr>
          <p:nvPr>
            <p:ph type="body" orient="vert" idx="41" hasCustomPrompt="1"/>
          </p:nvPr>
        </p:nvSpPr>
        <p:spPr>
          <a:xfrm>
            <a:off x="5237691" y="5856170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16.</a:t>
            </a:r>
          </a:p>
        </p:txBody>
      </p:sp>
      <p:sp>
        <p:nvSpPr>
          <p:cNvPr id="6" name="Sub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8DF4131D-4D75-4BED-8DFA-0D0179676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Insert first title here</a:t>
            </a:r>
          </a:p>
        </p:txBody>
      </p:sp>
    </p:spTree>
    <p:extLst>
      <p:ext uri="{BB962C8B-B14F-4D97-AF65-F5344CB8AC3E}">
        <p14:creationId xmlns:p14="http://schemas.microsoft.com/office/powerpoint/2010/main" val="3787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(INTERAC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INSTRUCTION">
            <a:extLst>
              <a:ext uri="{FF2B5EF4-FFF2-40B4-BE49-F238E27FC236}">
                <a16:creationId xmlns:a16="http://schemas.microsoft.com/office/drawing/2014/main" id="{BD753D33-8C70-4CDD-AA86-613F0EB6F949}"/>
              </a:ext>
            </a:extLst>
          </p:cNvPr>
          <p:cNvGrpSpPr/>
          <p:nvPr userDrawn="1"/>
        </p:nvGrpSpPr>
        <p:grpSpPr>
          <a:xfrm>
            <a:off x="-4433654" y="1"/>
            <a:ext cx="3693386" cy="6582443"/>
            <a:chOff x="-3786437" y="1"/>
            <a:chExt cx="3693386" cy="6582443"/>
          </a:xfrm>
        </p:grpSpPr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D82CAF1B-E24D-4E19-8434-A846E2EE47A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58548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ICON</a:t>
              </a:r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ADF5B1FB-6ECB-41C8-8656-8A663ABF4059}"/>
                </a:ext>
              </a:extLst>
            </p:cNvPr>
            <p:cNvSpPr/>
            <p:nvPr userDrawn="1"/>
          </p:nvSpPr>
          <p:spPr>
            <a:xfrm>
              <a:off x="-3786437" y="575444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C49907FC-4D17-4010-9E60-01C3F5C9217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CD1E95C5-4E81-4AB8-A9AC-F3630C390DA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icon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icon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FA1F15EC-18B1-426D-ACE5-C93F09406D15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69" name="Rechthoek 368">
                <a:extLst>
                  <a:ext uri="{FF2B5EF4-FFF2-40B4-BE49-F238E27FC236}">
                    <a16:creationId xmlns:a16="http://schemas.microsoft.com/office/drawing/2014/main" id="{DCA032B1-38E3-40F4-9EA5-491A7B560D9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0" name="Ovaal 369">
                <a:extLst>
                  <a:ext uri="{FF2B5EF4-FFF2-40B4-BE49-F238E27FC236}">
                    <a16:creationId xmlns:a16="http://schemas.microsoft.com/office/drawing/2014/main" id="{A5E3E866-B8B3-4249-ADDF-0D2A01EC33B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1" name="Vrije vorm: vorm 370">
                <a:extLst>
                  <a:ext uri="{FF2B5EF4-FFF2-40B4-BE49-F238E27FC236}">
                    <a16:creationId xmlns:a16="http://schemas.microsoft.com/office/drawing/2014/main" id="{6911B8EB-E5C5-4E46-AD00-C55548DC34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2" name="Rechthoek: afgeronde hoeken 371">
                <a:extLst>
                  <a:ext uri="{FF2B5EF4-FFF2-40B4-BE49-F238E27FC236}">
                    <a16:creationId xmlns:a16="http://schemas.microsoft.com/office/drawing/2014/main" id="{FCCB62A5-5791-49E3-8A3B-417B651459D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73" name="Rechte verbindingslijn 372">
                <a:extLst>
                  <a:ext uri="{FF2B5EF4-FFF2-40B4-BE49-F238E27FC236}">
                    <a16:creationId xmlns:a16="http://schemas.microsoft.com/office/drawing/2014/main" id="{A7A229BC-D496-43A4-B4A2-C616CA65ED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4" name="Rechte verbindingslijn 373">
                <a:extLst>
                  <a:ext uri="{FF2B5EF4-FFF2-40B4-BE49-F238E27FC236}">
                    <a16:creationId xmlns:a16="http://schemas.microsoft.com/office/drawing/2014/main" id="{E74782E5-D56A-408A-B1C6-766032F7F932}"/>
                  </a:ext>
                </a:extLst>
              </p:cNvPr>
              <p:cNvCxnSpPr>
                <a:cxnSpLocks/>
                <a:stCxn id="37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A0106EC4-870A-497C-8EA5-AEFB50719A0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19007C44-1529-4ED9-8A44-87C5C056DD3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icon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4" name="Groep 203">
              <a:extLst>
                <a:ext uri="{FF2B5EF4-FFF2-40B4-BE49-F238E27FC236}">
                  <a16:creationId xmlns:a16="http://schemas.microsoft.com/office/drawing/2014/main" id="{8361BF46-1963-48C7-BB27-55D181FECEE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66" name="Rechthoek 365">
                <a:extLst>
                  <a:ext uri="{FF2B5EF4-FFF2-40B4-BE49-F238E27FC236}">
                    <a16:creationId xmlns:a16="http://schemas.microsoft.com/office/drawing/2014/main" id="{C3BCEE88-DF4E-4764-921F-1C13886FF82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67" name="Rechte verbindingslijn 366">
                <a:extLst>
                  <a:ext uri="{FF2B5EF4-FFF2-40B4-BE49-F238E27FC236}">
                    <a16:creationId xmlns:a16="http://schemas.microsoft.com/office/drawing/2014/main" id="{A89F5CF0-FB88-4506-AB30-9BD1C9323D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8" name="Gelijkbenige driehoek 367">
                <a:extLst>
                  <a:ext uri="{FF2B5EF4-FFF2-40B4-BE49-F238E27FC236}">
                    <a16:creationId xmlns:a16="http://schemas.microsoft.com/office/drawing/2014/main" id="{E078D794-2D9A-44EF-9194-0A1608FDA88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74D3036D-324C-454F-9AE1-1893B5A2D93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7" name="Rechthoek 326">
              <a:extLst>
                <a:ext uri="{FF2B5EF4-FFF2-40B4-BE49-F238E27FC236}">
                  <a16:creationId xmlns:a16="http://schemas.microsoft.com/office/drawing/2014/main" id="{9C27A80F-FE90-4F02-8702-044E52AE1BC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icon, go to the tab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icon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icon frame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09101553-2989-451F-A3CE-5EA36C71B71B}"/>
                </a:ext>
              </a:extLst>
            </p:cNvPr>
            <p:cNvGrpSpPr/>
            <p:nvPr userDrawn="1"/>
          </p:nvGrpSpPr>
          <p:grpSpPr>
            <a:xfrm>
              <a:off x="-3441613" y="3457758"/>
              <a:ext cx="622283" cy="612920"/>
              <a:chOff x="12617641" y="3403239"/>
              <a:chExt cx="752963" cy="741634"/>
            </a:xfrm>
          </p:grpSpPr>
          <p:grpSp>
            <p:nvGrpSpPr>
              <p:cNvPr id="350" name="Groep 349">
                <a:extLst>
                  <a:ext uri="{FF2B5EF4-FFF2-40B4-BE49-F238E27FC236}">
                    <a16:creationId xmlns:a16="http://schemas.microsoft.com/office/drawing/2014/main" id="{77DFEB35-CCF8-41C4-AB5F-FCC71D6FC1D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53" name="Groep 352">
                  <a:extLst>
                    <a:ext uri="{FF2B5EF4-FFF2-40B4-BE49-F238E27FC236}">
                      <a16:creationId xmlns:a16="http://schemas.microsoft.com/office/drawing/2014/main" id="{788DB6E5-A8C0-4509-A31F-FB4CE4E14DFF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60" name="Groep 359">
                    <a:extLst>
                      <a:ext uri="{FF2B5EF4-FFF2-40B4-BE49-F238E27FC236}">
                        <a16:creationId xmlns:a16="http://schemas.microsoft.com/office/drawing/2014/main" id="{56DCDAA4-88AF-437F-AECE-4E46F8DEAF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63" name="Rechthoek 362">
                      <a:extLst>
                        <a:ext uri="{FF2B5EF4-FFF2-40B4-BE49-F238E27FC236}">
                          <a16:creationId xmlns:a16="http://schemas.microsoft.com/office/drawing/2014/main" id="{B4E7CFDA-573A-4854-8716-BA0BFA1217E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64" name="Rechthoek 363">
                      <a:extLst>
                        <a:ext uri="{FF2B5EF4-FFF2-40B4-BE49-F238E27FC236}">
                          <a16:creationId xmlns:a16="http://schemas.microsoft.com/office/drawing/2014/main" id="{35014AE3-A3D2-4F92-87DC-35DE083BA2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65" name="Ovaal 364">
                      <a:extLst>
                        <a:ext uri="{FF2B5EF4-FFF2-40B4-BE49-F238E27FC236}">
                          <a16:creationId xmlns:a16="http://schemas.microsoft.com/office/drawing/2014/main" id="{6A4D8D67-FCCB-496D-AA88-8E357A619B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61" name="Afbeelding 360">
                    <a:extLst>
                      <a:ext uri="{FF2B5EF4-FFF2-40B4-BE49-F238E27FC236}">
                        <a16:creationId xmlns:a16="http://schemas.microsoft.com/office/drawing/2014/main" id="{3BFF806F-05A0-4F14-9D1D-971B858E165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62" name="Afbeelding 361">
                    <a:extLst>
                      <a:ext uri="{FF2B5EF4-FFF2-40B4-BE49-F238E27FC236}">
                        <a16:creationId xmlns:a16="http://schemas.microsoft.com/office/drawing/2014/main" id="{66162774-92D3-4F5A-91A5-C1EA8A3B903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4" name="Groep 353">
                  <a:extLst>
                    <a:ext uri="{FF2B5EF4-FFF2-40B4-BE49-F238E27FC236}">
                      <a16:creationId xmlns:a16="http://schemas.microsoft.com/office/drawing/2014/main" id="{64575C70-1D22-4041-87D8-56440E2F501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58" name="Rechthoek 357">
                    <a:extLst>
                      <a:ext uri="{FF2B5EF4-FFF2-40B4-BE49-F238E27FC236}">
                        <a16:creationId xmlns:a16="http://schemas.microsoft.com/office/drawing/2014/main" id="{55182776-611A-40C0-8089-AA37A04F25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9" name="Rechthoek 358">
                    <a:extLst>
                      <a:ext uri="{FF2B5EF4-FFF2-40B4-BE49-F238E27FC236}">
                        <a16:creationId xmlns:a16="http://schemas.microsoft.com/office/drawing/2014/main" id="{D9481E60-C3AD-4163-82B9-E26EEC8EE5D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5" name="Groep 354">
                  <a:extLst>
                    <a:ext uri="{FF2B5EF4-FFF2-40B4-BE49-F238E27FC236}">
                      <a16:creationId xmlns:a16="http://schemas.microsoft.com/office/drawing/2014/main" id="{22B42466-27DF-4C53-AD71-CCCCBD7942D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56" name="Rechthoek 355">
                    <a:extLst>
                      <a:ext uri="{FF2B5EF4-FFF2-40B4-BE49-F238E27FC236}">
                        <a16:creationId xmlns:a16="http://schemas.microsoft.com/office/drawing/2014/main" id="{B9FC65B9-ED98-40F5-A871-B72E7268BA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7" name="Rechthoek 356">
                    <a:extLst>
                      <a:ext uri="{FF2B5EF4-FFF2-40B4-BE49-F238E27FC236}">
                        <a16:creationId xmlns:a16="http://schemas.microsoft.com/office/drawing/2014/main" id="{5DB12342-D14D-4183-8B84-D09012DEB5C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51" name="Rechthoek 350">
                <a:extLst>
                  <a:ext uri="{FF2B5EF4-FFF2-40B4-BE49-F238E27FC236}">
                    <a16:creationId xmlns:a16="http://schemas.microsoft.com/office/drawing/2014/main" id="{DA1879EA-227A-4EB9-B909-DC920E45D39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52" name="Gelijkbenige driehoek 351">
                <a:extLst>
                  <a:ext uri="{FF2B5EF4-FFF2-40B4-BE49-F238E27FC236}">
                    <a16:creationId xmlns:a16="http://schemas.microsoft.com/office/drawing/2014/main" id="{2413619D-6995-49E3-925F-942429E5F5B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9" name="ICOON_info">
              <a:extLst>
                <a:ext uri="{FF2B5EF4-FFF2-40B4-BE49-F238E27FC236}">
                  <a16:creationId xmlns:a16="http://schemas.microsoft.com/office/drawing/2014/main" id="{49450877-5966-44EE-A3CE-817CC594E125}"/>
                </a:ext>
              </a:extLst>
            </p:cNvPr>
            <p:cNvGrpSpPr/>
            <p:nvPr userDrawn="1"/>
          </p:nvGrpSpPr>
          <p:grpSpPr>
            <a:xfrm>
              <a:off x="-376736" y="5583395"/>
              <a:ext cx="283685" cy="283685"/>
              <a:chOff x="-510741" y="5913713"/>
              <a:chExt cx="267555" cy="267555"/>
            </a:xfrm>
          </p:grpSpPr>
          <p:sp>
            <p:nvSpPr>
              <p:cNvPr id="348" name="Ovaal 347">
                <a:extLst>
                  <a:ext uri="{FF2B5EF4-FFF2-40B4-BE49-F238E27FC236}">
                    <a16:creationId xmlns:a16="http://schemas.microsoft.com/office/drawing/2014/main" id="{5C5462D6-FDB5-4ADA-AE7D-77CF405ABD1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9" name="Graphic 163" descr="Informatie">
                <a:extLst>
                  <a:ext uri="{FF2B5EF4-FFF2-40B4-BE49-F238E27FC236}">
                    <a16:creationId xmlns:a16="http://schemas.microsoft.com/office/drawing/2014/main" id="{B292F422-AFF5-4A50-B4FD-8CE297B8C2B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0" name="Ovaal 329">
              <a:extLst>
                <a:ext uri="{FF2B5EF4-FFF2-40B4-BE49-F238E27FC236}">
                  <a16:creationId xmlns:a16="http://schemas.microsoft.com/office/drawing/2014/main" id="{B520467A-1083-439A-8BA1-89CD65E87621}"/>
                </a:ext>
              </a:extLst>
            </p:cNvPr>
            <p:cNvSpPr/>
            <p:nvPr userDrawn="1"/>
          </p:nvSpPr>
          <p:spPr>
            <a:xfrm>
              <a:off x="-3603587" y="4275081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1" name="Rechthoek 330">
              <a:extLst>
                <a:ext uri="{FF2B5EF4-FFF2-40B4-BE49-F238E27FC236}">
                  <a16:creationId xmlns:a16="http://schemas.microsoft.com/office/drawing/2014/main" id="{B40AB5D3-6E64-423C-A267-8F4FA572DC17}"/>
                </a:ext>
              </a:extLst>
            </p:cNvPr>
            <p:cNvSpPr/>
            <p:nvPr userDrawn="1"/>
          </p:nvSpPr>
          <p:spPr>
            <a:xfrm>
              <a:off x="-3319415" y="4275082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icon is kept in it’s original ratio,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2" name="Groep 331">
              <a:extLst>
                <a:ext uri="{FF2B5EF4-FFF2-40B4-BE49-F238E27FC236}">
                  <a16:creationId xmlns:a16="http://schemas.microsoft.com/office/drawing/2014/main" id="{C401B20D-DAF9-484E-A94D-81157F8CE277}"/>
                </a:ext>
              </a:extLst>
            </p:cNvPr>
            <p:cNvGrpSpPr/>
            <p:nvPr userDrawn="1"/>
          </p:nvGrpSpPr>
          <p:grpSpPr>
            <a:xfrm>
              <a:off x="-3314821" y="5023930"/>
              <a:ext cx="1108877" cy="563933"/>
              <a:chOff x="-3314821" y="3885197"/>
              <a:chExt cx="1108877" cy="563933"/>
            </a:xfrm>
          </p:grpSpPr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BD1B4695-5B71-40F9-A442-4D71895B86D3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4" name="Rechthoek 333">
                <a:extLst>
                  <a:ext uri="{FF2B5EF4-FFF2-40B4-BE49-F238E27FC236}">
                    <a16:creationId xmlns:a16="http://schemas.microsoft.com/office/drawing/2014/main" id="{6A2F3A98-53D0-4D28-899A-CA9ED894130B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5" name="Tekstvak 334">
                <a:extLst>
                  <a:ext uri="{FF2B5EF4-FFF2-40B4-BE49-F238E27FC236}">
                    <a16:creationId xmlns:a16="http://schemas.microsoft.com/office/drawing/2014/main" id="{6E129DBF-D832-4FFF-8E66-41DF5C67B21D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36" name="Tekstvak 335">
                <a:extLst>
                  <a:ext uri="{FF2B5EF4-FFF2-40B4-BE49-F238E27FC236}">
                    <a16:creationId xmlns:a16="http://schemas.microsoft.com/office/drawing/2014/main" id="{CCC6B6A0-D369-47D1-AAFF-803CA12AEFA8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37" name="Vrije vorm: vorm 336">
                <a:extLst>
                  <a:ext uri="{FF2B5EF4-FFF2-40B4-BE49-F238E27FC236}">
                    <a16:creationId xmlns:a16="http://schemas.microsoft.com/office/drawing/2014/main" id="{9469445E-7469-4965-B711-A2DBAE8A4AD9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AF309FB0-7ACF-483F-AF3D-F6BD9CCE11E8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94B08F96-C970-4D11-9CF6-C81FF241BF2F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5" name="Rechthoek 47">
                  <a:extLst>
                    <a:ext uri="{FF2B5EF4-FFF2-40B4-BE49-F238E27FC236}">
                      <a16:creationId xmlns:a16="http://schemas.microsoft.com/office/drawing/2014/main" id="{922559F1-B6BE-4F10-AA53-357CF666DACE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6" name="Rechthoek 47">
                  <a:extLst>
                    <a:ext uri="{FF2B5EF4-FFF2-40B4-BE49-F238E27FC236}">
                      <a16:creationId xmlns:a16="http://schemas.microsoft.com/office/drawing/2014/main" id="{608F56C2-0C1C-4501-9DA2-797995ADD28F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7" name="Koorde 346">
                  <a:extLst>
                    <a:ext uri="{FF2B5EF4-FFF2-40B4-BE49-F238E27FC236}">
                      <a16:creationId xmlns:a16="http://schemas.microsoft.com/office/drawing/2014/main" id="{83EBCEDF-341A-477C-B5AE-8B754E8826E6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8DCB2E3F-795F-4E74-891F-4D2BB06C5F87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B257AD82-8FF1-49D5-B409-7581EA4B729A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F76118EE-BF39-4935-A322-D23916B13C5D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2" name="Ovaal 341">
                  <a:extLst>
                    <a:ext uri="{FF2B5EF4-FFF2-40B4-BE49-F238E27FC236}">
                      <a16:creationId xmlns:a16="http://schemas.microsoft.com/office/drawing/2014/main" id="{5ABDCCAA-1BB6-42B0-8B1D-B238D1AD02FA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3" name="Rechthoek 47">
                  <a:extLst>
                    <a:ext uri="{FF2B5EF4-FFF2-40B4-BE49-F238E27FC236}">
                      <a16:creationId xmlns:a16="http://schemas.microsoft.com/office/drawing/2014/main" id="{1C5060DA-CBDA-4851-B429-47E2671497BA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36" name="INSTRUCTION">
            <a:extLst>
              <a:ext uri="{FF2B5EF4-FFF2-40B4-BE49-F238E27FC236}">
                <a16:creationId xmlns:a16="http://schemas.microsoft.com/office/drawing/2014/main" id="{3DD04CB1-967D-41CB-80CD-C0E80A4EDBE3}"/>
              </a:ext>
            </a:extLst>
          </p:cNvPr>
          <p:cNvGrpSpPr/>
          <p:nvPr userDrawn="1"/>
        </p:nvGrpSpPr>
        <p:grpSpPr>
          <a:xfrm>
            <a:off x="13170972" y="0"/>
            <a:ext cx="3693386" cy="6549272"/>
            <a:chOff x="-3786437" y="0"/>
            <a:chExt cx="3693386" cy="6549272"/>
          </a:xfrm>
        </p:grpSpPr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2C66EF10-388B-4504-A04C-286D9049D69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82664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Create/edit a Hyperlink</a:t>
              </a: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93F40728-C800-47D8-B108-FFB710C20A2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A405B201-055A-408F-88FD-C26108801945}"/>
                </a:ext>
              </a:extLst>
            </p:cNvPr>
            <p:cNvSpPr/>
            <p:nvPr userDrawn="1"/>
          </p:nvSpPr>
          <p:spPr>
            <a:xfrm>
              <a:off x="-3319415" y="465324"/>
              <a:ext cx="3031548" cy="4681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‘Shapes’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Choose the shape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‘Rectangle’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drag the mouse over the slide to create a shape.</a:t>
              </a:r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08FB3C11-F7B0-4399-99CF-4469350FE329}"/>
                </a:ext>
              </a:extLst>
            </p:cNvPr>
            <p:cNvSpPr/>
            <p:nvPr userDrawn="1"/>
          </p:nvSpPr>
          <p:spPr>
            <a:xfrm>
              <a:off x="-3603587" y="17392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D22B638C-EB6E-4A2C-B74C-82CADFC14D75}"/>
                </a:ext>
              </a:extLst>
            </p:cNvPr>
            <p:cNvSpPr/>
            <p:nvPr userDrawn="1"/>
          </p:nvSpPr>
          <p:spPr>
            <a:xfrm>
              <a:off x="-3319415" y="1739234"/>
              <a:ext cx="2944682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Drag the shape over the menu button and scale the shape as large as the button. Click with the right mouse button on the shape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shape’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2" name="Ovaal 141">
              <a:extLst>
                <a:ext uri="{FF2B5EF4-FFF2-40B4-BE49-F238E27FC236}">
                  <a16:creationId xmlns:a16="http://schemas.microsoft.com/office/drawing/2014/main" id="{4A32F7FF-FDC6-46C9-901A-B6F1DC02FEB8}"/>
                </a:ext>
              </a:extLst>
            </p:cNvPr>
            <p:cNvSpPr/>
            <p:nvPr userDrawn="1"/>
          </p:nvSpPr>
          <p:spPr>
            <a:xfrm>
              <a:off x="-3603859" y="322751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E5AAFC89-DB85-4806-84C2-25EA3B4663B3}"/>
                </a:ext>
              </a:extLst>
            </p:cNvPr>
            <p:cNvSpPr/>
            <p:nvPr userDrawn="1"/>
          </p:nvSpPr>
          <p:spPr>
            <a:xfrm>
              <a:off x="-3319687" y="3227520"/>
              <a:ext cx="3046732" cy="480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icon,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‘Shape Fill’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drag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‘Transparency’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slider to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the shape is completely transparent.</a:t>
              </a:r>
            </a:p>
          </p:txBody>
        </p: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66BD48F9-2DB7-4ADD-B0AA-01F338D3A636}"/>
                </a:ext>
              </a:extLst>
            </p:cNvPr>
            <p:cNvGrpSpPr/>
            <p:nvPr userDrawn="1"/>
          </p:nvGrpSpPr>
          <p:grpSpPr>
            <a:xfrm>
              <a:off x="-3319415" y="1050229"/>
              <a:ext cx="394772" cy="511953"/>
              <a:chOff x="12926733" y="1159941"/>
              <a:chExt cx="394772" cy="511953"/>
            </a:xfrm>
          </p:grpSpPr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53D921BC-3C3E-4F6D-A92B-32B0BDAE577E}"/>
                  </a:ext>
                </a:extLst>
              </p:cNvPr>
              <p:cNvGrpSpPr/>
              <p:nvPr userDrawn="1"/>
            </p:nvGrpSpPr>
            <p:grpSpPr>
              <a:xfrm>
                <a:off x="12986056" y="1159941"/>
                <a:ext cx="276126" cy="284085"/>
                <a:chOff x="806580" y="907261"/>
                <a:chExt cx="421725" cy="433881"/>
              </a:xfrm>
            </p:grpSpPr>
            <p:sp>
              <p:nvSpPr>
                <p:cNvPr id="188" name="Ovaal 187">
                  <a:extLst>
                    <a:ext uri="{FF2B5EF4-FFF2-40B4-BE49-F238E27FC236}">
                      <a16:creationId xmlns:a16="http://schemas.microsoft.com/office/drawing/2014/main" id="{2A35D088-8222-429A-8108-08691B64E7B2}"/>
                    </a:ext>
                  </a:extLst>
                </p:cNvPr>
                <p:cNvSpPr/>
                <p:nvPr userDrawn="1"/>
              </p:nvSpPr>
              <p:spPr>
                <a:xfrm>
                  <a:off x="961059" y="907261"/>
                  <a:ext cx="267246" cy="2672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A378B849-E881-42D8-A034-DB2A59DDF0A3}"/>
                    </a:ext>
                  </a:extLst>
                </p:cNvPr>
                <p:cNvSpPr/>
                <p:nvPr userDrawn="1"/>
              </p:nvSpPr>
              <p:spPr>
                <a:xfrm>
                  <a:off x="806580" y="968645"/>
                  <a:ext cx="247157" cy="2418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uit 189">
                  <a:extLst>
                    <a:ext uri="{FF2B5EF4-FFF2-40B4-BE49-F238E27FC236}">
                      <a16:creationId xmlns:a16="http://schemas.microsoft.com/office/drawing/2014/main" id="{9AFBCB36-84D7-4126-92EE-171EB2015366}"/>
                    </a:ext>
                  </a:extLst>
                </p:cNvPr>
                <p:cNvSpPr/>
                <p:nvPr userDrawn="1"/>
              </p:nvSpPr>
              <p:spPr>
                <a:xfrm>
                  <a:off x="888274" y="1060969"/>
                  <a:ext cx="280173" cy="280173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0ED52A89-3D09-4030-B679-3DFD4AA530C0}"/>
                  </a:ext>
                </a:extLst>
              </p:cNvPr>
              <p:cNvSpPr/>
              <p:nvPr userDrawn="1"/>
            </p:nvSpPr>
            <p:spPr>
              <a:xfrm>
                <a:off x="12926733" y="1454984"/>
                <a:ext cx="394772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Shapes</a:t>
                </a:r>
              </a:p>
            </p:txBody>
          </p:sp>
          <p:sp>
            <p:nvSpPr>
              <p:cNvPr id="187" name="Gelijkbenige driehoek 186">
                <a:extLst>
                  <a:ext uri="{FF2B5EF4-FFF2-40B4-BE49-F238E27FC236}">
                    <a16:creationId xmlns:a16="http://schemas.microsoft.com/office/drawing/2014/main" id="{B37EBCA6-016E-4ADA-A7DD-B00CAEE82894}"/>
                  </a:ext>
                </a:extLst>
              </p:cNvPr>
              <p:cNvSpPr/>
              <p:nvPr userDrawn="1"/>
            </p:nvSpPr>
            <p:spPr>
              <a:xfrm rot="10800000">
                <a:off x="13080686" y="1620747"/>
                <a:ext cx="86866" cy="51147"/>
              </a:xfrm>
              <a:prstGeom prst="triangle">
                <a:avLst/>
              </a:prstGeom>
              <a:solidFill>
                <a:srgbClr val="9D9F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90BBA7BE-C7E0-4622-B9E6-ED32F4917B95}"/>
                </a:ext>
              </a:extLst>
            </p:cNvPr>
            <p:cNvGrpSpPr/>
            <p:nvPr userDrawn="1"/>
          </p:nvGrpSpPr>
          <p:grpSpPr>
            <a:xfrm>
              <a:off x="-3314820" y="2485426"/>
              <a:ext cx="1503599" cy="563933"/>
              <a:chOff x="-3314820" y="1384649"/>
              <a:chExt cx="1503599" cy="563933"/>
            </a:xfrm>
          </p:grpSpPr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ECDCFC1A-AE21-4B3C-84C7-6EB369EF8314}"/>
                  </a:ext>
                </a:extLst>
              </p:cNvPr>
              <p:cNvSpPr/>
              <p:nvPr userDrawn="1"/>
            </p:nvSpPr>
            <p:spPr>
              <a:xfrm>
                <a:off x="-3314820" y="1384649"/>
                <a:ext cx="1454798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Rechthoek 166">
                <a:extLst>
                  <a:ext uri="{FF2B5EF4-FFF2-40B4-BE49-F238E27FC236}">
                    <a16:creationId xmlns:a16="http://schemas.microsoft.com/office/drawing/2014/main" id="{7C455D8E-F383-40D7-9DE0-81F5171B3F4C}"/>
                  </a:ext>
                </a:extLst>
              </p:cNvPr>
              <p:cNvSpPr/>
              <p:nvPr userDrawn="1"/>
            </p:nvSpPr>
            <p:spPr>
              <a:xfrm>
                <a:off x="-3304718" y="1638374"/>
                <a:ext cx="1438234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94E2D4CC-7D75-447D-80E4-A5E83A252316}"/>
                  </a:ext>
                </a:extLst>
              </p:cNvPr>
              <p:cNvSpPr txBox="1"/>
              <p:nvPr userDrawn="1"/>
            </p:nvSpPr>
            <p:spPr>
              <a:xfrm>
                <a:off x="-3090391" y="1441807"/>
                <a:ext cx="1150080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169" name="Tekstvak 168">
                <a:extLst>
                  <a:ext uri="{FF2B5EF4-FFF2-40B4-BE49-F238E27FC236}">
                    <a16:creationId xmlns:a16="http://schemas.microsoft.com/office/drawing/2014/main" id="{1E6374C7-032A-4591-BB5A-1B35DCBCE9EA}"/>
                  </a:ext>
                </a:extLst>
              </p:cNvPr>
              <p:cNvSpPr txBox="1"/>
              <p:nvPr userDrawn="1"/>
            </p:nvSpPr>
            <p:spPr>
              <a:xfrm>
                <a:off x="-3090391" y="1703359"/>
                <a:ext cx="1150079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shape…</a:t>
                </a:r>
              </a:p>
            </p:txBody>
          </p:sp>
          <p:sp>
            <p:nvSpPr>
              <p:cNvPr id="170" name="Vrije vorm: vorm 169">
                <a:extLst>
                  <a:ext uri="{FF2B5EF4-FFF2-40B4-BE49-F238E27FC236}">
                    <a16:creationId xmlns:a16="http://schemas.microsoft.com/office/drawing/2014/main" id="{A44EEC57-B9B2-4FEF-9F29-A6ACD5B69C48}"/>
                  </a:ext>
                </a:extLst>
              </p:cNvPr>
              <p:cNvSpPr/>
              <p:nvPr userDrawn="1"/>
            </p:nvSpPr>
            <p:spPr>
              <a:xfrm>
                <a:off x="-1908783" y="1768582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Rechthoek: afgeronde hoeken 170">
                <a:extLst>
                  <a:ext uri="{FF2B5EF4-FFF2-40B4-BE49-F238E27FC236}">
                    <a16:creationId xmlns:a16="http://schemas.microsoft.com/office/drawing/2014/main" id="{C6A0D3E6-6E26-438F-A8F5-45E41A05C1DD}"/>
                  </a:ext>
                </a:extLst>
              </p:cNvPr>
              <p:cNvSpPr/>
              <p:nvPr userDrawn="1"/>
            </p:nvSpPr>
            <p:spPr>
              <a:xfrm>
                <a:off x="-3142832" y="1431436"/>
                <a:ext cx="46013" cy="155567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Rechthoek: afgeronde hoeken 171">
                <a:extLst>
                  <a:ext uri="{FF2B5EF4-FFF2-40B4-BE49-F238E27FC236}">
                    <a16:creationId xmlns:a16="http://schemas.microsoft.com/office/drawing/2014/main" id="{DACDB1FA-DDAB-4E21-A8E5-954607D3D72A}"/>
                  </a:ext>
                </a:extLst>
              </p:cNvPr>
              <p:cNvSpPr/>
              <p:nvPr userDrawn="1"/>
            </p:nvSpPr>
            <p:spPr>
              <a:xfrm>
                <a:off x="-3244585" y="1493351"/>
                <a:ext cx="34272" cy="34272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45824386-0C0D-4710-B926-42F4926D1AC3}"/>
                  </a:ext>
                </a:extLst>
              </p:cNvPr>
              <p:cNvSpPr/>
              <p:nvPr userDrawn="1"/>
            </p:nvSpPr>
            <p:spPr>
              <a:xfrm>
                <a:off x="-3234192" y="1435895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4" name="Pijl: punthaak 173">
                <a:extLst>
                  <a:ext uri="{FF2B5EF4-FFF2-40B4-BE49-F238E27FC236}">
                    <a16:creationId xmlns:a16="http://schemas.microsoft.com/office/drawing/2014/main" id="{CB238017-4729-4AFD-938E-63563AB54217}"/>
                  </a:ext>
                </a:extLst>
              </p:cNvPr>
              <p:cNvSpPr/>
              <p:nvPr userDrawn="1"/>
            </p:nvSpPr>
            <p:spPr>
              <a:xfrm rot="16200000">
                <a:off x="-3244286" y="1420769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BBD531F6-3694-4AA3-A063-77B78E693395}"/>
                  </a:ext>
                </a:extLst>
              </p:cNvPr>
              <p:cNvSpPr/>
              <p:nvPr userDrawn="1"/>
            </p:nvSpPr>
            <p:spPr>
              <a:xfrm flipV="1">
                <a:off x="-3234192" y="1543744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Pijl: punthaak 175">
                <a:extLst>
                  <a:ext uri="{FF2B5EF4-FFF2-40B4-BE49-F238E27FC236}">
                    <a16:creationId xmlns:a16="http://schemas.microsoft.com/office/drawing/2014/main" id="{2BF101D4-091A-4B46-8C70-A6BFADEE0999}"/>
                  </a:ext>
                </a:extLst>
              </p:cNvPr>
              <p:cNvSpPr/>
              <p:nvPr userDrawn="1"/>
            </p:nvSpPr>
            <p:spPr>
              <a:xfrm rot="5400000" flipV="1">
                <a:off x="-3244286" y="1539955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3B6F0CBB-8757-4CDD-B67F-A5857183C8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43230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cxnSp>
            <p:nvCxnSpPr>
              <p:cNvPr id="178" name="Rechte verbindingslijn 177">
                <a:extLst>
                  <a:ext uri="{FF2B5EF4-FFF2-40B4-BE49-F238E27FC236}">
                    <a16:creationId xmlns:a16="http://schemas.microsoft.com/office/drawing/2014/main" id="{D5178B75-DA92-47DD-99ED-52E6AE0A17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58565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sp>
            <p:nvSpPr>
              <p:cNvPr id="179" name="Vrije vorm: vorm 178">
                <a:extLst>
                  <a:ext uri="{FF2B5EF4-FFF2-40B4-BE49-F238E27FC236}">
                    <a16:creationId xmlns:a16="http://schemas.microsoft.com/office/drawing/2014/main" id="{8C5BABEE-E482-4B7A-9701-FD9624790605}"/>
                  </a:ext>
                </a:extLst>
              </p:cNvPr>
              <p:cNvSpPr/>
              <p:nvPr userDrawn="1"/>
            </p:nvSpPr>
            <p:spPr>
              <a:xfrm>
                <a:off x="-3175561" y="1707315"/>
                <a:ext cx="42279" cy="61833"/>
              </a:xfrm>
              <a:custGeom>
                <a:avLst/>
                <a:gdLst>
                  <a:gd name="connsiteX0" fmla="*/ 50006 w 111919"/>
                  <a:gd name="connsiteY0" fmla="*/ 64294 h 145256"/>
                  <a:gd name="connsiteX1" fmla="*/ 47625 w 111919"/>
                  <a:gd name="connsiteY1" fmla="*/ 145256 h 145256"/>
                  <a:gd name="connsiteX2" fmla="*/ 111919 w 111919"/>
                  <a:gd name="connsiteY2" fmla="*/ 92869 h 145256"/>
                  <a:gd name="connsiteX3" fmla="*/ 111919 w 111919"/>
                  <a:gd name="connsiteY3" fmla="*/ 28575 h 145256"/>
                  <a:gd name="connsiteX4" fmla="*/ 52387 w 111919"/>
                  <a:gd name="connsiteY4" fmla="*/ 0 h 145256"/>
                  <a:gd name="connsiteX5" fmla="*/ 4762 w 111919"/>
                  <a:gd name="connsiteY5" fmla="*/ 11906 h 145256"/>
                  <a:gd name="connsiteX6" fmla="*/ 0 w 111919"/>
                  <a:gd name="connsiteY6" fmla="*/ 45244 h 145256"/>
                  <a:gd name="connsiteX7" fmla="*/ 50006 w 111919"/>
                  <a:gd name="connsiteY7" fmla="*/ 64294 h 145256"/>
                  <a:gd name="connsiteX0" fmla="*/ 50006 w 124049"/>
                  <a:gd name="connsiteY0" fmla="*/ 64294 h 145256"/>
                  <a:gd name="connsiteX1" fmla="*/ 47625 w 124049"/>
                  <a:gd name="connsiteY1" fmla="*/ 145256 h 145256"/>
                  <a:gd name="connsiteX2" fmla="*/ 111919 w 124049"/>
                  <a:gd name="connsiteY2" fmla="*/ 92869 h 145256"/>
                  <a:gd name="connsiteX3" fmla="*/ 111919 w 124049"/>
                  <a:gd name="connsiteY3" fmla="*/ 28575 h 145256"/>
                  <a:gd name="connsiteX4" fmla="*/ 52387 w 124049"/>
                  <a:gd name="connsiteY4" fmla="*/ 0 h 145256"/>
                  <a:gd name="connsiteX5" fmla="*/ 4762 w 124049"/>
                  <a:gd name="connsiteY5" fmla="*/ 11906 h 145256"/>
                  <a:gd name="connsiteX6" fmla="*/ 0 w 124049"/>
                  <a:gd name="connsiteY6" fmla="*/ 45244 h 145256"/>
                  <a:gd name="connsiteX7" fmla="*/ 50006 w 124049"/>
                  <a:gd name="connsiteY7" fmla="*/ 64294 h 145256"/>
                  <a:gd name="connsiteX0" fmla="*/ 50006 w 123624"/>
                  <a:gd name="connsiteY0" fmla="*/ 64294 h 145256"/>
                  <a:gd name="connsiteX1" fmla="*/ 47625 w 123624"/>
                  <a:gd name="connsiteY1" fmla="*/ 145256 h 145256"/>
                  <a:gd name="connsiteX2" fmla="*/ 111919 w 123624"/>
                  <a:gd name="connsiteY2" fmla="*/ 92869 h 145256"/>
                  <a:gd name="connsiteX3" fmla="*/ 111919 w 123624"/>
                  <a:gd name="connsiteY3" fmla="*/ 28575 h 145256"/>
                  <a:gd name="connsiteX4" fmla="*/ 52387 w 123624"/>
                  <a:gd name="connsiteY4" fmla="*/ 0 h 145256"/>
                  <a:gd name="connsiteX5" fmla="*/ 4762 w 123624"/>
                  <a:gd name="connsiteY5" fmla="*/ 11906 h 145256"/>
                  <a:gd name="connsiteX6" fmla="*/ 0 w 123624"/>
                  <a:gd name="connsiteY6" fmla="*/ 45244 h 145256"/>
                  <a:gd name="connsiteX7" fmla="*/ 50006 w 123624"/>
                  <a:gd name="connsiteY7" fmla="*/ 64294 h 145256"/>
                  <a:gd name="connsiteX0" fmla="*/ 50006 w 123624"/>
                  <a:gd name="connsiteY0" fmla="*/ 67517 h 148479"/>
                  <a:gd name="connsiteX1" fmla="*/ 47625 w 123624"/>
                  <a:gd name="connsiteY1" fmla="*/ 148479 h 148479"/>
                  <a:gd name="connsiteX2" fmla="*/ 111919 w 123624"/>
                  <a:gd name="connsiteY2" fmla="*/ 96092 h 148479"/>
                  <a:gd name="connsiteX3" fmla="*/ 111919 w 123624"/>
                  <a:gd name="connsiteY3" fmla="*/ 31798 h 148479"/>
                  <a:gd name="connsiteX4" fmla="*/ 52387 w 123624"/>
                  <a:gd name="connsiteY4" fmla="*/ 3223 h 148479"/>
                  <a:gd name="connsiteX5" fmla="*/ 4762 w 123624"/>
                  <a:gd name="connsiteY5" fmla="*/ 15129 h 148479"/>
                  <a:gd name="connsiteX6" fmla="*/ 0 w 123624"/>
                  <a:gd name="connsiteY6" fmla="*/ 48467 h 148479"/>
                  <a:gd name="connsiteX7" fmla="*/ 50006 w 123624"/>
                  <a:gd name="connsiteY7" fmla="*/ 67517 h 148479"/>
                  <a:gd name="connsiteX0" fmla="*/ 50006 w 118952"/>
                  <a:gd name="connsiteY0" fmla="*/ 73868 h 154830"/>
                  <a:gd name="connsiteX1" fmla="*/ 47625 w 118952"/>
                  <a:gd name="connsiteY1" fmla="*/ 154830 h 154830"/>
                  <a:gd name="connsiteX2" fmla="*/ 111919 w 118952"/>
                  <a:gd name="connsiteY2" fmla="*/ 102443 h 154830"/>
                  <a:gd name="connsiteX3" fmla="*/ 111919 w 118952"/>
                  <a:gd name="connsiteY3" fmla="*/ 38149 h 154830"/>
                  <a:gd name="connsiteX4" fmla="*/ 64294 w 118952"/>
                  <a:gd name="connsiteY4" fmla="*/ 2430 h 154830"/>
                  <a:gd name="connsiteX5" fmla="*/ 4762 w 118952"/>
                  <a:gd name="connsiteY5" fmla="*/ 21480 h 154830"/>
                  <a:gd name="connsiteX6" fmla="*/ 0 w 118952"/>
                  <a:gd name="connsiteY6" fmla="*/ 54818 h 154830"/>
                  <a:gd name="connsiteX7" fmla="*/ 50006 w 118952"/>
                  <a:gd name="connsiteY7" fmla="*/ 73868 h 154830"/>
                  <a:gd name="connsiteX0" fmla="*/ 50006 w 118952"/>
                  <a:gd name="connsiteY0" fmla="*/ 71438 h 152400"/>
                  <a:gd name="connsiteX1" fmla="*/ 47625 w 118952"/>
                  <a:gd name="connsiteY1" fmla="*/ 152400 h 152400"/>
                  <a:gd name="connsiteX2" fmla="*/ 111919 w 118952"/>
                  <a:gd name="connsiteY2" fmla="*/ 100013 h 152400"/>
                  <a:gd name="connsiteX3" fmla="*/ 111919 w 118952"/>
                  <a:gd name="connsiteY3" fmla="*/ 35719 h 152400"/>
                  <a:gd name="connsiteX4" fmla="*/ 64294 w 118952"/>
                  <a:gd name="connsiteY4" fmla="*/ 0 h 152400"/>
                  <a:gd name="connsiteX5" fmla="*/ 0 w 118952"/>
                  <a:gd name="connsiteY5" fmla="*/ 52388 h 152400"/>
                  <a:gd name="connsiteX6" fmla="*/ 50006 w 118952"/>
                  <a:gd name="connsiteY6" fmla="*/ 71438 h 152400"/>
                  <a:gd name="connsiteX0" fmla="*/ 50006 w 118952"/>
                  <a:gd name="connsiteY0" fmla="*/ 71735 h 152697"/>
                  <a:gd name="connsiteX1" fmla="*/ 47625 w 118952"/>
                  <a:gd name="connsiteY1" fmla="*/ 152697 h 152697"/>
                  <a:gd name="connsiteX2" fmla="*/ 111919 w 118952"/>
                  <a:gd name="connsiteY2" fmla="*/ 100310 h 152697"/>
                  <a:gd name="connsiteX3" fmla="*/ 111919 w 118952"/>
                  <a:gd name="connsiteY3" fmla="*/ 36016 h 152697"/>
                  <a:gd name="connsiteX4" fmla="*/ 64294 w 118952"/>
                  <a:gd name="connsiteY4" fmla="*/ 297 h 152697"/>
                  <a:gd name="connsiteX5" fmla="*/ 0 w 118952"/>
                  <a:gd name="connsiteY5" fmla="*/ 52685 h 152697"/>
                  <a:gd name="connsiteX6" fmla="*/ 50006 w 118952"/>
                  <a:gd name="connsiteY6" fmla="*/ 71735 h 152697"/>
                  <a:gd name="connsiteX0" fmla="*/ 50006 w 118952"/>
                  <a:gd name="connsiteY0" fmla="*/ 71961 h 152923"/>
                  <a:gd name="connsiteX1" fmla="*/ 47625 w 118952"/>
                  <a:gd name="connsiteY1" fmla="*/ 152923 h 152923"/>
                  <a:gd name="connsiteX2" fmla="*/ 111919 w 118952"/>
                  <a:gd name="connsiteY2" fmla="*/ 100536 h 152923"/>
                  <a:gd name="connsiteX3" fmla="*/ 111919 w 118952"/>
                  <a:gd name="connsiteY3" fmla="*/ 36242 h 152923"/>
                  <a:gd name="connsiteX4" fmla="*/ 64294 w 118952"/>
                  <a:gd name="connsiteY4" fmla="*/ 523 h 152923"/>
                  <a:gd name="connsiteX5" fmla="*/ 0 w 118952"/>
                  <a:gd name="connsiteY5" fmla="*/ 52911 h 152923"/>
                  <a:gd name="connsiteX6" fmla="*/ 50006 w 118952"/>
                  <a:gd name="connsiteY6" fmla="*/ 71961 h 152923"/>
                  <a:gd name="connsiteX0" fmla="*/ 50006 w 118480"/>
                  <a:gd name="connsiteY0" fmla="*/ 71961 h 152923"/>
                  <a:gd name="connsiteX1" fmla="*/ 47625 w 118480"/>
                  <a:gd name="connsiteY1" fmla="*/ 152923 h 152923"/>
                  <a:gd name="connsiteX2" fmla="*/ 111919 w 118480"/>
                  <a:gd name="connsiteY2" fmla="*/ 100536 h 152923"/>
                  <a:gd name="connsiteX3" fmla="*/ 111919 w 118480"/>
                  <a:gd name="connsiteY3" fmla="*/ 36242 h 152923"/>
                  <a:gd name="connsiteX4" fmla="*/ 64294 w 118480"/>
                  <a:gd name="connsiteY4" fmla="*/ 523 h 152923"/>
                  <a:gd name="connsiteX5" fmla="*/ 0 w 118480"/>
                  <a:gd name="connsiteY5" fmla="*/ 52911 h 152923"/>
                  <a:gd name="connsiteX6" fmla="*/ 50006 w 118480"/>
                  <a:gd name="connsiteY6" fmla="*/ 71961 h 15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480" h="152923">
                    <a:moveTo>
                      <a:pt x="50006" y="71961"/>
                    </a:moveTo>
                    <a:cubicBezTo>
                      <a:pt x="49212" y="98948"/>
                      <a:pt x="48419" y="125936"/>
                      <a:pt x="47625" y="152923"/>
                    </a:cubicBezTo>
                    <a:cubicBezTo>
                      <a:pt x="69056" y="135461"/>
                      <a:pt x="102395" y="122761"/>
                      <a:pt x="111919" y="100536"/>
                    </a:cubicBezTo>
                    <a:cubicBezTo>
                      <a:pt x="121443" y="78311"/>
                      <a:pt x="119856" y="52911"/>
                      <a:pt x="111919" y="36242"/>
                    </a:cubicBezTo>
                    <a:cubicBezTo>
                      <a:pt x="103982" y="19573"/>
                      <a:pt x="94853" y="4888"/>
                      <a:pt x="64294" y="523"/>
                    </a:cubicBezTo>
                    <a:cubicBezTo>
                      <a:pt x="33735" y="-3842"/>
                      <a:pt x="0" y="19574"/>
                      <a:pt x="0" y="52911"/>
                    </a:cubicBezTo>
                    <a:lnTo>
                      <a:pt x="50006" y="71961"/>
                    </a:ln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Rechthoek: afgeronde hoeken 179">
                <a:extLst>
                  <a:ext uri="{FF2B5EF4-FFF2-40B4-BE49-F238E27FC236}">
                    <a16:creationId xmlns:a16="http://schemas.microsoft.com/office/drawing/2014/main" id="{F0A7F0C9-73F3-47DE-9716-23BF65F69186}"/>
                  </a:ext>
                </a:extLst>
              </p:cNvPr>
              <p:cNvSpPr/>
              <p:nvPr userDrawn="1"/>
            </p:nvSpPr>
            <p:spPr>
              <a:xfrm rot="2770829">
                <a:off x="-3234197" y="1703273"/>
                <a:ext cx="57923" cy="72481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Vrije vorm: vorm 180">
                <a:extLst>
                  <a:ext uri="{FF2B5EF4-FFF2-40B4-BE49-F238E27FC236}">
                    <a16:creationId xmlns:a16="http://schemas.microsoft.com/office/drawing/2014/main" id="{F18C96E0-522F-4C0F-8386-3519F902B91B}"/>
                  </a:ext>
                </a:extLst>
              </p:cNvPr>
              <p:cNvSpPr/>
              <p:nvPr userDrawn="1"/>
            </p:nvSpPr>
            <p:spPr>
              <a:xfrm>
                <a:off x="-3237180" y="1677339"/>
                <a:ext cx="42279" cy="55298"/>
              </a:xfrm>
              <a:custGeom>
                <a:avLst/>
                <a:gdLst>
                  <a:gd name="connsiteX0" fmla="*/ 76475 w 79906"/>
                  <a:gd name="connsiteY0" fmla="*/ 104510 h 104510"/>
                  <a:gd name="connsiteX1" fmla="*/ 71712 w 79906"/>
                  <a:gd name="connsiteY1" fmla="*/ 6879 h 104510"/>
                  <a:gd name="connsiteX2" fmla="*/ 5037 w 79906"/>
                  <a:gd name="connsiteY2" fmla="*/ 16404 h 104510"/>
                  <a:gd name="connsiteX3" fmla="*/ 9800 w 79906"/>
                  <a:gd name="connsiteY3" fmla="*/ 83079 h 104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906" h="104510">
                    <a:moveTo>
                      <a:pt x="76475" y="104510"/>
                    </a:moveTo>
                    <a:cubicBezTo>
                      <a:pt x="80046" y="63036"/>
                      <a:pt x="83618" y="21563"/>
                      <a:pt x="71712" y="6879"/>
                    </a:cubicBezTo>
                    <a:cubicBezTo>
                      <a:pt x="59806" y="-7805"/>
                      <a:pt x="15356" y="3704"/>
                      <a:pt x="5037" y="16404"/>
                    </a:cubicBezTo>
                    <a:cubicBezTo>
                      <a:pt x="-5282" y="29104"/>
                      <a:pt x="2259" y="56091"/>
                      <a:pt x="9800" y="83079"/>
                    </a:cubicBezTo>
                  </a:path>
                </a:pathLst>
              </a:custGeom>
              <a:noFill/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Vrije vorm: vorm 181">
                <a:extLst>
                  <a:ext uri="{FF2B5EF4-FFF2-40B4-BE49-F238E27FC236}">
                    <a16:creationId xmlns:a16="http://schemas.microsoft.com/office/drawing/2014/main" id="{9F2F8E80-AFA0-4DD4-ABC4-AF5F73237E97}"/>
                  </a:ext>
                </a:extLst>
              </p:cNvPr>
              <p:cNvSpPr/>
              <p:nvPr userDrawn="1"/>
            </p:nvSpPr>
            <p:spPr>
              <a:xfrm>
                <a:off x="-3147647" y="1714096"/>
                <a:ext cx="57254" cy="77074"/>
              </a:xfrm>
              <a:custGeom>
                <a:avLst/>
                <a:gdLst>
                  <a:gd name="connsiteX0" fmla="*/ 0 w 61912"/>
                  <a:gd name="connsiteY0" fmla="*/ 80963 h 80963"/>
                  <a:gd name="connsiteX1" fmla="*/ 57150 w 61912"/>
                  <a:gd name="connsiteY1" fmla="*/ 0 h 80963"/>
                  <a:gd name="connsiteX2" fmla="*/ 61912 w 61912"/>
                  <a:gd name="connsiteY2" fmla="*/ 50006 h 80963"/>
                  <a:gd name="connsiteX3" fmla="*/ 0 w 61912"/>
                  <a:gd name="connsiteY3" fmla="*/ 80963 h 80963"/>
                  <a:gd name="connsiteX0" fmla="*/ 0 w 61912"/>
                  <a:gd name="connsiteY0" fmla="*/ 80963 h 83344"/>
                  <a:gd name="connsiteX1" fmla="*/ 57150 w 61912"/>
                  <a:gd name="connsiteY1" fmla="*/ 0 h 83344"/>
                  <a:gd name="connsiteX2" fmla="*/ 61912 w 61912"/>
                  <a:gd name="connsiteY2" fmla="*/ 50006 h 83344"/>
                  <a:gd name="connsiteX3" fmla="*/ 19050 w 61912"/>
                  <a:gd name="connsiteY3" fmla="*/ 83344 h 83344"/>
                  <a:gd name="connsiteX4" fmla="*/ 0 w 61912"/>
                  <a:gd name="connsiteY4" fmla="*/ 80963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2" h="83344">
                    <a:moveTo>
                      <a:pt x="0" y="80963"/>
                    </a:moveTo>
                    <a:lnTo>
                      <a:pt x="57150" y="0"/>
                    </a:lnTo>
                    <a:lnTo>
                      <a:pt x="61912" y="50006"/>
                    </a:lnTo>
                    <a:cubicBezTo>
                      <a:pt x="48418" y="56356"/>
                      <a:pt x="32544" y="76994"/>
                      <a:pt x="19050" y="83344"/>
                    </a:cubicBezTo>
                    <a:lnTo>
                      <a:pt x="0" y="80963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Ovaal 182">
                <a:extLst>
                  <a:ext uri="{FF2B5EF4-FFF2-40B4-BE49-F238E27FC236}">
                    <a16:creationId xmlns:a16="http://schemas.microsoft.com/office/drawing/2014/main" id="{795D565F-B947-49FD-BA46-F95BDB9BDC03}"/>
                  </a:ext>
                </a:extLst>
              </p:cNvPr>
              <p:cNvSpPr/>
              <p:nvPr userDrawn="1"/>
            </p:nvSpPr>
            <p:spPr>
              <a:xfrm rot="12332780">
                <a:off x="-3185085" y="1782358"/>
                <a:ext cx="50650" cy="5725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4D82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Gelijkbenige driehoek 34">
                <a:extLst>
                  <a:ext uri="{FF2B5EF4-FFF2-40B4-BE49-F238E27FC236}">
                    <a16:creationId xmlns:a16="http://schemas.microsoft.com/office/drawing/2014/main" id="{84B2FB6C-D385-451D-B89F-E5C4C1252150}"/>
                  </a:ext>
                </a:extLst>
              </p:cNvPr>
              <p:cNvSpPr/>
              <p:nvPr userDrawn="1"/>
            </p:nvSpPr>
            <p:spPr>
              <a:xfrm rot="14772351">
                <a:off x="-3215597" y="1797313"/>
                <a:ext cx="52327" cy="57916"/>
              </a:xfrm>
              <a:custGeom>
                <a:avLst/>
                <a:gdLst>
                  <a:gd name="connsiteX0" fmla="*/ 0 w 56584"/>
                  <a:gd name="connsiteY0" fmla="*/ 55534 h 55534"/>
                  <a:gd name="connsiteX1" fmla="*/ 28292 w 56584"/>
                  <a:gd name="connsiteY1" fmla="*/ 0 h 55534"/>
                  <a:gd name="connsiteX2" fmla="*/ 56584 w 56584"/>
                  <a:gd name="connsiteY2" fmla="*/ 55534 h 55534"/>
                  <a:gd name="connsiteX3" fmla="*/ 0 w 56584"/>
                  <a:gd name="connsiteY3" fmla="*/ 55534 h 55534"/>
                  <a:gd name="connsiteX0" fmla="*/ 0 w 56584"/>
                  <a:gd name="connsiteY0" fmla="*/ 55534 h 60261"/>
                  <a:gd name="connsiteX1" fmla="*/ 28292 w 56584"/>
                  <a:gd name="connsiteY1" fmla="*/ 0 h 60261"/>
                  <a:gd name="connsiteX2" fmla="*/ 56584 w 56584"/>
                  <a:gd name="connsiteY2" fmla="*/ 55534 h 60261"/>
                  <a:gd name="connsiteX3" fmla="*/ 0 w 56584"/>
                  <a:gd name="connsiteY3" fmla="*/ 55534 h 60261"/>
                  <a:gd name="connsiteX0" fmla="*/ 0 w 56584"/>
                  <a:gd name="connsiteY0" fmla="*/ 55534 h 62627"/>
                  <a:gd name="connsiteX1" fmla="*/ 28292 w 56584"/>
                  <a:gd name="connsiteY1" fmla="*/ 0 h 62627"/>
                  <a:gd name="connsiteX2" fmla="*/ 56584 w 56584"/>
                  <a:gd name="connsiteY2" fmla="*/ 55534 h 62627"/>
                  <a:gd name="connsiteX3" fmla="*/ 0 w 56584"/>
                  <a:gd name="connsiteY3" fmla="*/ 55534 h 6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584" h="62627">
                    <a:moveTo>
                      <a:pt x="0" y="55534"/>
                    </a:moveTo>
                    <a:lnTo>
                      <a:pt x="28292" y="0"/>
                    </a:lnTo>
                    <a:lnTo>
                      <a:pt x="56584" y="55534"/>
                    </a:lnTo>
                    <a:cubicBezTo>
                      <a:pt x="44518" y="63735"/>
                      <a:pt x="19376" y="66171"/>
                      <a:pt x="0" y="55534"/>
                    </a:cubicBez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6" name="Groep 145">
              <a:extLst>
                <a:ext uri="{FF2B5EF4-FFF2-40B4-BE49-F238E27FC236}">
                  <a16:creationId xmlns:a16="http://schemas.microsoft.com/office/drawing/2014/main" id="{391B3588-C7EB-4EC1-9ED0-F40750EAE311}"/>
                </a:ext>
              </a:extLst>
            </p:cNvPr>
            <p:cNvGrpSpPr/>
            <p:nvPr userDrawn="1"/>
          </p:nvGrpSpPr>
          <p:grpSpPr>
            <a:xfrm>
              <a:off x="-3323231" y="3821749"/>
              <a:ext cx="2734765" cy="262633"/>
              <a:chOff x="5114260" y="1193211"/>
              <a:chExt cx="2516594" cy="241682"/>
            </a:xfrm>
          </p:grpSpPr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AE11146D-6C8B-4A36-BE91-D897102DE9D4}"/>
                  </a:ext>
                </a:extLst>
              </p:cNvPr>
              <p:cNvSpPr/>
              <p:nvPr userDrawn="1"/>
            </p:nvSpPr>
            <p:spPr>
              <a:xfrm>
                <a:off x="5114260" y="1193211"/>
                <a:ext cx="2516594" cy="241682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Tekstvak 155">
                <a:extLst>
                  <a:ext uri="{FF2B5EF4-FFF2-40B4-BE49-F238E27FC236}">
                    <a16:creationId xmlns:a16="http://schemas.microsoft.com/office/drawing/2014/main" id="{32D3C0E3-F4DD-4BD0-9255-C0908F3AA21C}"/>
                  </a:ext>
                </a:extLst>
              </p:cNvPr>
              <p:cNvSpPr txBox="1"/>
              <p:nvPr userDrawn="1"/>
            </p:nvSpPr>
            <p:spPr>
              <a:xfrm>
                <a:off x="5121009" y="1214216"/>
                <a:ext cx="1156604" cy="212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u="none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Transparency</a:t>
                </a:r>
              </a:p>
            </p:txBody>
          </p: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C4024A43-0B2F-49E3-BF0C-2DAB7EC66111}"/>
                  </a:ext>
                </a:extLst>
              </p:cNvPr>
              <p:cNvCxnSpPr>
                <a:cxnSpLocks/>
                <a:endCxn id="165" idx="1"/>
              </p:cNvCxnSpPr>
              <p:nvPr userDrawn="1"/>
            </p:nvCxnSpPr>
            <p:spPr>
              <a:xfrm>
                <a:off x="5949074" y="1317963"/>
                <a:ext cx="95848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583195E8-7D24-41B4-A57A-842A419D5C48}"/>
                  </a:ext>
                </a:extLst>
              </p:cNvPr>
              <p:cNvSpPr/>
              <p:nvPr userDrawn="1"/>
            </p:nvSpPr>
            <p:spPr>
              <a:xfrm>
                <a:off x="7020991" y="1230251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100%</a:t>
                </a:r>
              </a:p>
            </p:txBody>
          </p:sp>
          <p:sp>
            <p:nvSpPr>
              <p:cNvPr id="163" name="Gelijkbenige driehoek 162">
                <a:extLst>
                  <a:ext uri="{FF2B5EF4-FFF2-40B4-BE49-F238E27FC236}">
                    <a16:creationId xmlns:a16="http://schemas.microsoft.com/office/drawing/2014/main" id="{8986E1B8-151A-4D14-958D-FB9D1679F6FB}"/>
                  </a:ext>
                </a:extLst>
              </p:cNvPr>
              <p:cNvSpPr/>
              <p:nvPr userDrawn="1"/>
            </p:nvSpPr>
            <p:spPr>
              <a:xfrm>
                <a:off x="7508703" y="1255045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Gelijkbenige driehoek 163">
                <a:extLst>
                  <a:ext uri="{FF2B5EF4-FFF2-40B4-BE49-F238E27FC236}">
                    <a16:creationId xmlns:a16="http://schemas.microsoft.com/office/drawing/2014/main" id="{D094BE40-4770-4DD0-931C-8B2BCE915961}"/>
                  </a:ext>
                </a:extLst>
              </p:cNvPr>
              <p:cNvSpPr/>
              <p:nvPr userDrawn="1"/>
            </p:nvSpPr>
            <p:spPr>
              <a:xfrm flipV="1">
                <a:off x="7508703" y="1332327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0B1CAF02-6C38-462E-8A7A-E913EB626C9F}"/>
                  </a:ext>
                </a:extLst>
              </p:cNvPr>
              <p:cNvSpPr/>
              <p:nvPr userDrawn="1"/>
            </p:nvSpPr>
            <p:spPr>
              <a:xfrm>
                <a:off x="6907553" y="1274066"/>
                <a:ext cx="2879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7" name="Ovaal 146">
              <a:extLst>
                <a:ext uri="{FF2B5EF4-FFF2-40B4-BE49-F238E27FC236}">
                  <a16:creationId xmlns:a16="http://schemas.microsoft.com/office/drawing/2014/main" id="{A00B458F-C956-4065-B387-F58D2A3773C5}"/>
                </a:ext>
              </a:extLst>
            </p:cNvPr>
            <p:cNvSpPr/>
            <p:nvPr userDrawn="1"/>
          </p:nvSpPr>
          <p:spPr>
            <a:xfrm>
              <a:off x="-3603859" y="426602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FDC9C53B-364C-4006-815F-D26FDD3F961E}"/>
                </a:ext>
              </a:extLst>
            </p:cNvPr>
            <p:cNvSpPr/>
            <p:nvPr userDrawn="1"/>
          </p:nvSpPr>
          <p:spPr>
            <a:xfrm>
              <a:off x="-3319687" y="4266029"/>
              <a:ext cx="2944682" cy="79449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transparent shape and use the shortcut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Ctrl + 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add a hyperlink. At the left side of the window,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‘Place in this document’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select the preferred slide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 the list. Then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br>
                <a:rPr kumimoji="0" lang="en-GB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F20FECB7-35CA-44F2-A91C-C9B7F444AC32}"/>
                </a:ext>
              </a:extLst>
            </p:cNvPr>
            <p:cNvSpPr/>
            <p:nvPr userDrawn="1"/>
          </p:nvSpPr>
          <p:spPr>
            <a:xfrm>
              <a:off x="-3603859" y="524598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CB3E1BAD-3634-4173-A265-A803FAD55286}"/>
                </a:ext>
              </a:extLst>
            </p:cNvPr>
            <p:cNvSpPr/>
            <p:nvPr userDrawn="1"/>
          </p:nvSpPr>
          <p:spPr>
            <a:xfrm>
              <a:off x="-3319687" y="5245987"/>
              <a:ext cx="2944682" cy="3072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Copy the transparent shape and repeat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step 4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Do this for all menu buttons.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57A819B9-00A4-4CE1-B5F7-CDC10A5A5E19}"/>
                </a:ext>
              </a:extLst>
            </p:cNvPr>
            <p:cNvSpPr/>
            <p:nvPr userDrawn="1"/>
          </p:nvSpPr>
          <p:spPr>
            <a:xfrm>
              <a:off x="-3786437" y="57212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152" name="ICOON_info">
              <a:extLst>
                <a:ext uri="{FF2B5EF4-FFF2-40B4-BE49-F238E27FC236}">
                  <a16:creationId xmlns:a16="http://schemas.microsoft.com/office/drawing/2014/main" id="{7EBD95D1-2681-4A54-B0E0-48009DED51BB}"/>
                </a:ext>
              </a:extLst>
            </p:cNvPr>
            <p:cNvGrpSpPr/>
            <p:nvPr userDrawn="1"/>
          </p:nvGrpSpPr>
          <p:grpSpPr>
            <a:xfrm>
              <a:off x="-376736" y="5598297"/>
              <a:ext cx="283685" cy="283685"/>
              <a:chOff x="-510741" y="5913713"/>
              <a:chExt cx="267555" cy="267555"/>
            </a:xfrm>
          </p:grpSpPr>
          <p:sp>
            <p:nvSpPr>
              <p:cNvPr id="153" name="Ovaal 152">
                <a:extLst>
                  <a:ext uri="{FF2B5EF4-FFF2-40B4-BE49-F238E27FC236}">
                    <a16:creationId xmlns:a16="http://schemas.microsoft.com/office/drawing/2014/main" id="{8F297150-0C34-4BD2-9E5F-464007DCB92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4" name="Graphic 163" descr="Informatie">
                <a:extLst>
                  <a:ext uri="{FF2B5EF4-FFF2-40B4-BE49-F238E27FC236}">
                    <a16:creationId xmlns:a16="http://schemas.microsoft.com/office/drawing/2014/main" id="{7DB91240-C239-450F-977C-E14C73F85CD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9" name="HAAK LIJN">
            <a:extLst>
              <a:ext uri="{FF2B5EF4-FFF2-40B4-BE49-F238E27FC236}">
                <a16:creationId xmlns:a16="http://schemas.microsoft.com/office/drawing/2014/main" id="{7122AD50-F3F1-4256-ADF3-4B8573614B2B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0" name="LIJN">
              <a:extLst>
                <a:ext uri="{FF2B5EF4-FFF2-40B4-BE49-F238E27FC236}">
                  <a16:creationId xmlns:a16="http://schemas.microsoft.com/office/drawing/2014/main" id="{203731BA-F1DE-4ED7-8E83-4A678442F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C1FE5A50-3822-49B5-AF54-D3AE438FD3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62" name="LIJN">
              <a:extLst>
                <a:ext uri="{FF2B5EF4-FFF2-40B4-BE49-F238E27FC236}">
                  <a16:creationId xmlns:a16="http://schemas.microsoft.com/office/drawing/2014/main" id="{445A95D7-522E-4045-BCEC-ADD5199B3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COVER LIJN">
            <a:extLst>
              <a:ext uri="{FF2B5EF4-FFF2-40B4-BE49-F238E27FC236}">
                <a16:creationId xmlns:a16="http://schemas.microsoft.com/office/drawing/2014/main" id="{861D1119-6588-4798-BC08-253A6E15E209}"/>
              </a:ext>
            </a:extLst>
          </p:cNvPr>
          <p:cNvSpPr/>
          <p:nvPr userDrawn="1"/>
        </p:nvSpPr>
        <p:spPr>
          <a:xfrm>
            <a:off x="465873" y="1837460"/>
            <a:ext cx="295660" cy="448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MENU (INTERACTIVE)</a:t>
            </a:r>
          </a:p>
        </p:txBody>
      </p:sp>
      <p:sp>
        <p:nvSpPr>
          <p:cNvPr id="194" name="Tijdelijke aanduiding voor verticale tekst 193">
            <a:extLst>
              <a:ext uri="{FF2B5EF4-FFF2-40B4-BE49-F238E27FC236}">
                <a16:creationId xmlns:a16="http://schemas.microsoft.com/office/drawing/2014/main" id="{38DAAFB3-FE3F-42B4-8C88-5F57FE159942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-647872" y="1837485"/>
            <a:ext cx="4134886" cy="4476687"/>
          </a:xfrm>
          <a:custGeom>
            <a:avLst/>
            <a:gdLst>
              <a:gd name="connsiteX0" fmla="*/ 0 w 4134886"/>
              <a:gd name="connsiteY0" fmla="*/ 0 h 4476687"/>
              <a:gd name="connsiteX1" fmla="*/ 3612536 w 4134886"/>
              <a:gd name="connsiteY1" fmla="*/ 0 h 4476687"/>
              <a:gd name="connsiteX2" fmla="*/ 4134886 w 4134886"/>
              <a:gd name="connsiteY2" fmla="*/ 2248783 h 4476687"/>
              <a:gd name="connsiteX3" fmla="*/ 4131040 w 4134886"/>
              <a:gd name="connsiteY3" fmla="*/ 2271444 h 4476687"/>
              <a:gd name="connsiteX4" fmla="*/ 3618804 w 4134886"/>
              <a:gd name="connsiteY4" fmla="*/ 4476687 h 4476687"/>
              <a:gd name="connsiteX5" fmla="*/ 6268 w 4134886"/>
              <a:gd name="connsiteY5" fmla="*/ 4476687 h 4476687"/>
              <a:gd name="connsiteX6" fmla="*/ 523059 w 4134886"/>
              <a:gd name="connsiteY6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4886" h="4476687">
                <a:moveTo>
                  <a:pt x="0" y="0"/>
                </a:moveTo>
                <a:lnTo>
                  <a:pt x="3612536" y="0"/>
                </a:lnTo>
                <a:lnTo>
                  <a:pt x="4134886" y="2248783"/>
                </a:lnTo>
                <a:lnTo>
                  <a:pt x="4131040" y="2271444"/>
                </a:lnTo>
                <a:lnTo>
                  <a:pt x="3618804" y="4476687"/>
                </a:lnTo>
                <a:lnTo>
                  <a:pt x="6268" y="4476687"/>
                </a:lnTo>
                <a:lnTo>
                  <a:pt x="523059" y="2251835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</a:t>
            </a:r>
          </a:p>
        </p:txBody>
      </p:sp>
      <p:sp>
        <p:nvSpPr>
          <p:cNvPr id="196" name="Tijdelijke aanduiding voor verticale tekst 195">
            <a:extLst>
              <a:ext uri="{FF2B5EF4-FFF2-40B4-BE49-F238E27FC236}">
                <a16:creationId xmlns:a16="http://schemas.microsoft.com/office/drawing/2014/main" id="{63194F65-4913-4057-BB8C-63650510F928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2957875" y="1837485"/>
            <a:ext cx="3470561" cy="4476687"/>
          </a:xfrm>
          <a:custGeom>
            <a:avLst/>
            <a:gdLst>
              <a:gd name="connsiteX0" fmla="*/ 0 w 3470561"/>
              <a:gd name="connsiteY0" fmla="*/ 0 h 4476687"/>
              <a:gd name="connsiteX1" fmla="*/ 2946343 w 3470561"/>
              <a:gd name="connsiteY1" fmla="*/ 0 h 4476687"/>
              <a:gd name="connsiteX2" fmla="*/ 3470561 w 3470561"/>
              <a:gd name="connsiteY2" fmla="*/ 2250549 h 4476687"/>
              <a:gd name="connsiteX3" fmla="*/ 3468952 w 3470561"/>
              <a:gd name="connsiteY3" fmla="*/ 2260030 h 4476687"/>
              <a:gd name="connsiteX4" fmla="*/ 2952628 w 3470561"/>
              <a:gd name="connsiteY4" fmla="*/ 4476687 h 4476687"/>
              <a:gd name="connsiteX5" fmla="*/ 6285 w 3470561"/>
              <a:gd name="connsiteY5" fmla="*/ 4476687 h 4476687"/>
              <a:gd name="connsiteX6" fmla="*/ 524518 w 3470561"/>
              <a:gd name="connsiteY6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561" h="4476687">
                <a:moveTo>
                  <a:pt x="0" y="0"/>
                </a:moveTo>
                <a:lnTo>
                  <a:pt x="2946343" y="0"/>
                </a:lnTo>
                <a:lnTo>
                  <a:pt x="3470561" y="2250549"/>
                </a:lnTo>
                <a:lnTo>
                  <a:pt x="3468952" y="2260030"/>
                </a:lnTo>
                <a:lnTo>
                  <a:pt x="2952628" y="4476687"/>
                </a:lnTo>
                <a:lnTo>
                  <a:pt x="6285" y="4476687"/>
                </a:lnTo>
                <a:lnTo>
                  <a:pt x="524518" y="2251835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 </a:t>
            </a:r>
          </a:p>
        </p:txBody>
      </p:sp>
      <p:sp>
        <p:nvSpPr>
          <p:cNvPr id="198" name="Tijdelijke aanduiding voor verticale tekst 197">
            <a:extLst>
              <a:ext uri="{FF2B5EF4-FFF2-40B4-BE49-F238E27FC236}">
                <a16:creationId xmlns:a16="http://schemas.microsoft.com/office/drawing/2014/main" id="{EDFBFD0F-E3DF-40DE-A4EA-70517F0C31D4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5899297" y="1837485"/>
            <a:ext cx="3470561" cy="4476687"/>
          </a:xfrm>
          <a:custGeom>
            <a:avLst/>
            <a:gdLst>
              <a:gd name="connsiteX0" fmla="*/ 0 w 3470561"/>
              <a:gd name="connsiteY0" fmla="*/ 0 h 4476687"/>
              <a:gd name="connsiteX1" fmla="*/ 2946342 w 3470561"/>
              <a:gd name="connsiteY1" fmla="*/ 0 h 4476687"/>
              <a:gd name="connsiteX2" fmla="*/ 3470561 w 3470561"/>
              <a:gd name="connsiteY2" fmla="*/ 2250549 h 4476687"/>
              <a:gd name="connsiteX3" fmla="*/ 3468952 w 3470561"/>
              <a:gd name="connsiteY3" fmla="*/ 2260030 h 4476687"/>
              <a:gd name="connsiteX4" fmla="*/ 2952627 w 3470561"/>
              <a:gd name="connsiteY4" fmla="*/ 4476687 h 4476687"/>
              <a:gd name="connsiteX5" fmla="*/ 6285 w 3470561"/>
              <a:gd name="connsiteY5" fmla="*/ 4476687 h 4476687"/>
              <a:gd name="connsiteX6" fmla="*/ 524518 w 3470561"/>
              <a:gd name="connsiteY6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561" h="4476687">
                <a:moveTo>
                  <a:pt x="0" y="0"/>
                </a:moveTo>
                <a:lnTo>
                  <a:pt x="2946342" y="0"/>
                </a:lnTo>
                <a:lnTo>
                  <a:pt x="3470561" y="2250549"/>
                </a:lnTo>
                <a:lnTo>
                  <a:pt x="3468952" y="2260030"/>
                </a:lnTo>
                <a:lnTo>
                  <a:pt x="2952627" y="4476687"/>
                </a:lnTo>
                <a:lnTo>
                  <a:pt x="6285" y="4476687"/>
                </a:lnTo>
                <a:lnTo>
                  <a:pt x="524518" y="2251835"/>
                </a:lnTo>
                <a:close/>
              </a:path>
            </a:pathLst>
          </a:cu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 </a:t>
            </a:r>
          </a:p>
        </p:txBody>
      </p:sp>
      <p:sp>
        <p:nvSpPr>
          <p:cNvPr id="199" name="Tijdelijke aanduiding voor verticale tekst 198">
            <a:extLst>
              <a:ext uri="{FF2B5EF4-FFF2-40B4-BE49-F238E27FC236}">
                <a16:creationId xmlns:a16="http://schemas.microsoft.com/office/drawing/2014/main" id="{AA1338BD-D74F-4D33-A0AA-732C5CEECEE6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8840719" y="1837485"/>
            <a:ext cx="4133811" cy="4476687"/>
          </a:xfrm>
          <a:custGeom>
            <a:avLst/>
            <a:gdLst>
              <a:gd name="connsiteX0" fmla="*/ 0 w 4133811"/>
              <a:gd name="connsiteY0" fmla="*/ 0 h 4476687"/>
              <a:gd name="connsiteX1" fmla="*/ 3605062 w 4133811"/>
              <a:gd name="connsiteY1" fmla="*/ 0 h 4476687"/>
              <a:gd name="connsiteX2" fmla="*/ 4133811 w 4133811"/>
              <a:gd name="connsiteY2" fmla="*/ 2251835 h 4476687"/>
              <a:gd name="connsiteX3" fmla="*/ 3611398 w 4133811"/>
              <a:gd name="connsiteY3" fmla="*/ 4476687 h 4476687"/>
              <a:gd name="connsiteX4" fmla="*/ 6336 w 4133811"/>
              <a:gd name="connsiteY4" fmla="*/ 4476687 h 4476687"/>
              <a:gd name="connsiteX5" fmla="*/ 528749 w 4133811"/>
              <a:gd name="connsiteY5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3811" h="4476687">
                <a:moveTo>
                  <a:pt x="0" y="0"/>
                </a:moveTo>
                <a:lnTo>
                  <a:pt x="3605062" y="0"/>
                </a:lnTo>
                <a:lnTo>
                  <a:pt x="4133811" y="2251835"/>
                </a:lnTo>
                <a:lnTo>
                  <a:pt x="3611398" y="4476687"/>
                </a:lnTo>
                <a:lnTo>
                  <a:pt x="6336" y="4476687"/>
                </a:lnTo>
                <a:lnTo>
                  <a:pt x="528749" y="2251835"/>
                </a:lnTo>
                <a:close/>
              </a:path>
            </a:pathLst>
          </a:cu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 </a:t>
            </a:r>
          </a:p>
        </p:txBody>
      </p:sp>
      <p:sp>
        <p:nvSpPr>
          <p:cNvPr id="202" name="Tijdelijke aanduiding voor verticale tekst 2">
            <a:extLst>
              <a:ext uri="{FF2B5EF4-FFF2-40B4-BE49-F238E27FC236}">
                <a16:creationId xmlns:a16="http://schemas.microsoft.com/office/drawing/2014/main" id="{D8BD77BF-EE76-4C86-8C42-AAED35B3ECEF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985664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205" name="Tijdelijke aanduiding voor verticale tekst 2">
            <a:extLst>
              <a:ext uri="{FF2B5EF4-FFF2-40B4-BE49-F238E27FC236}">
                <a16:creationId xmlns:a16="http://schemas.microsoft.com/office/drawing/2014/main" id="{1CADDF18-E1F3-4688-B673-DA01A82C35DA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3911955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206" name="Tijdelijke aanduiding voor verticale tekst 2">
            <a:extLst>
              <a:ext uri="{FF2B5EF4-FFF2-40B4-BE49-F238E27FC236}">
                <a16:creationId xmlns:a16="http://schemas.microsoft.com/office/drawing/2014/main" id="{52D8BE35-EE34-483E-9F61-B3B506AB2D23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6853377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207" name="Tijdelijke aanduiding voor verticale tekst 2">
            <a:extLst>
              <a:ext uri="{FF2B5EF4-FFF2-40B4-BE49-F238E27FC236}">
                <a16:creationId xmlns:a16="http://schemas.microsoft.com/office/drawing/2014/main" id="{5E7A15D2-B2DE-4272-B195-FEACB5039ADA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9712249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209" name="Tijdelijke aanduiding voor afbeelding 8">
            <a:extLst>
              <a:ext uri="{FF2B5EF4-FFF2-40B4-BE49-F238E27FC236}">
                <a16:creationId xmlns:a16="http://schemas.microsoft.com/office/drawing/2014/main" id="{838BD367-3AB3-4103-B0B3-41A6FB16CA0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42017" y="3651249"/>
            <a:ext cx="849694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here to </a:t>
            </a:r>
            <a:br>
              <a:rPr lang="en-GB" dirty="0"/>
            </a:br>
            <a:r>
              <a:rPr lang="en-GB" dirty="0"/>
              <a:t>insert an icon.</a:t>
            </a:r>
          </a:p>
        </p:txBody>
      </p:sp>
      <p:sp>
        <p:nvSpPr>
          <p:cNvPr id="210" name="Tijdelijke aanduiding voor afbeelding 8">
            <a:extLst>
              <a:ext uri="{FF2B5EF4-FFF2-40B4-BE49-F238E27FC236}">
                <a16:creationId xmlns:a16="http://schemas.microsoft.com/office/drawing/2014/main" id="{9D885620-24E7-4EED-92BA-D84C42CA9FE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8308" y="3651249"/>
            <a:ext cx="849694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marR="0" indent="0" algn="ctr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here to </a:t>
            </a:r>
            <a:br>
              <a:rPr lang="en-GB" dirty="0"/>
            </a:br>
            <a:r>
              <a:rPr lang="en-GB" dirty="0"/>
              <a:t>insert an icon.</a:t>
            </a:r>
          </a:p>
          <a:p>
            <a:endParaRPr lang="en-GB" dirty="0"/>
          </a:p>
        </p:txBody>
      </p:sp>
      <p:sp>
        <p:nvSpPr>
          <p:cNvPr id="211" name="Tijdelijke aanduiding voor afbeelding 8">
            <a:extLst>
              <a:ext uri="{FF2B5EF4-FFF2-40B4-BE49-F238E27FC236}">
                <a16:creationId xmlns:a16="http://schemas.microsoft.com/office/drawing/2014/main" id="{FF8C5A71-C2E3-4782-84CC-3FFEAB0CE7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09730" y="3651249"/>
            <a:ext cx="849694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here to </a:t>
            </a:r>
            <a:br>
              <a:rPr lang="en-GB" dirty="0"/>
            </a:br>
            <a:r>
              <a:rPr lang="en-GB" dirty="0"/>
              <a:t>insert an icon.</a:t>
            </a:r>
          </a:p>
        </p:txBody>
      </p:sp>
      <p:sp>
        <p:nvSpPr>
          <p:cNvPr id="212" name="Tijdelijke aanduiding voor afbeelding 8">
            <a:extLst>
              <a:ext uri="{FF2B5EF4-FFF2-40B4-BE49-F238E27FC236}">
                <a16:creationId xmlns:a16="http://schemas.microsoft.com/office/drawing/2014/main" id="{C5FF5094-5908-416A-AD8F-E96EC6C96A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068602" y="3651249"/>
            <a:ext cx="849694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here to </a:t>
            </a:r>
            <a:br>
              <a:rPr lang="en-GB" dirty="0"/>
            </a:br>
            <a:r>
              <a:rPr lang="en-GB" dirty="0"/>
              <a:t>insert an icon.</a:t>
            </a:r>
          </a:p>
        </p:txBody>
      </p:sp>
      <p:sp>
        <p:nvSpPr>
          <p:cNvPr id="272" name="Tijdelijke aanduiding voor verticale tekst 2">
            <a:extLst>
              <a:ext uri="{FF2B5EF4-FFF2-40B4-BE49-F238E27FC236}">
                <a16:creationId xmlns:a16="http://schemas.microsoft.com/office/drawing/2014/main" id="{DE4556A3-849B-4A2C-8A2B-B908E27280C5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67508" y="5226940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273" name="Tijdelijke aanduiding voor verticale tekst 2">
            <a:extLst>
              <a:ext uri="{FF2B5EF4-FFF2-40B4-BE49-F238E27FC236}">
                <a16:creationId xmlns:a16="http://schemas.microsoft.com/office/drawing/2014/main" id="{93978440-5C6F-4E40-B7A0-064D56F28AF1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3527073" y="5226940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274" name="Tijdelijke aanduiding voor verticale tekst 2">
            <a:extLst>
              <a:ext uri="{FF2B5EF4-FFF2-40B4-BE49-F238E27FC236}">
                <a16:creationId xmlns:a16="http://schemas.microsoft.com/office/drawing/2014/main" id="{84A8634B-D8A6-4674-AAB3-24ED46A52627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6468495" y="5226940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275" name="Tijdelijke aanduiding voor verticale tekst 2">
            <a:extLst>
              <a:ext uri="{FF2B5EF4-FFF2-40B4-BE49-F238E27FC236}">
                <a16:creationId xmlns:a16="http://schemas.microsoft.com/office/drawing/2014/main" id="{74919392-F96F-4465-8B04-8F0F0CC042D1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9356129" y="5226940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 userDrawn="1"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EFCCF823-7238-4294-BB30-94DBE70D6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Insert first title here</a:t>
            </a:r>
          </a:p>
        </p:txBody>
      </p:sp>
    </p:spTree>
    <p:extLst>
      <p:ext uri="{BB962C8B-B14F-4D97-AF65-F5344CB8AC3E}">
        <p14:creationId xmlns:p14="http://schemas.microsoft.com/office/powerpoint/2010/main" val="4163395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0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10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10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2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ccel="10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94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8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72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3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4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5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WN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INSTRUCTION">
            <a:extLst>
              <a:ext uri="{FF2B5EF4-FFF2-40B4-BE49-F238E27FC236}">
                <a16:creationId xmlns:a16="http://schemas.microsoft.com/office/drawing/2014/main" id="{A4907380-164D-4388-8F13-488C214C0825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F457B945-57E9-492B-BF5F-9DAA52E783F2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FEC0B1B7-B1D5-4C0F-A2C1-70BD0CAB9FED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B4CA822-EEBF-4D8D-BE53-EDE204DEB792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7B601C30-C004-4EA7-80E4-6855C8DD7D59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F09F80D1-CBE8-45ED-B1E9-ED5454F6D669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A7127723-C09B-4B5F-AF42-B0C56AA2C776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C7CADC73-98BD-47E6-A02D-814751A109CF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8" name="Rechthoek met één afgeknipte en afgeronde hoek 47">
                  <a:extLst>
                    <a:ext uri="{FF2B5EF4-FFF2-40B4-BE49-F238E27FC236}">
                      <a16:creationId xmlns:a16="http://schemas.microsoft.com/office/drawing/2014/main" id="{29DAB350-2FD1-4904-99AD-0EF89BD9BFF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hthoekige driehoek 38">
                  <a:extLst>
                    <a:ext uri="{FF2B5EF4-FFF2-40B4-BE49-F238E27FC236}">
                      <a16:creationId xmlns:a16="http://schemas.microsoft.com/office/drawing/2014/main" id="{4DE904E5-477E-4D2C-8E4A-5BA0281C634F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61F35B0C-FD9A-4AE9-8C6C-4138B55F301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75694855-480A-4F4A-A054-E8F9D32894D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E2C787F1-0EDE-4FC1-9331-A22FE80ED0FA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1" name="INFO">
            <a:extLst>
              <a:ext uri="{FF2B5EF4-FFF2-40B4-BE49-F238E27FC236}">
                <a16:creationId xmlns:a16="http://schemas.microsoft.com/office/drawing/2014/main" id="{AA692845-3CAE-4344-A741-2AFCF32F8547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LAYOUT OWN INPUT</a:t>
            </a:r>
          </a:p>
        </p:txBody>
      </p:sp>
      <p:grpSp>
        <p:nvGrpSpPr>
          <p:cNvPr id="3" name="HAAK LIJN">
            <a:extLst>
              <a:ext uri="{FF2B5EF4-FFF2-40B4-BE49-F238E27FC236}">
                <a16:creationId xmlns:a16="http://schemas.microsoft.com/office/drawing/2014/main" id="{564B28AA-22FD-4205-AD55-2DFC9E2B2D2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4" name="LIJN">
              <a:extLst>
                <a:ext uri="{FF2B5EF4-FFF2-40B4-BE49-F238E27FC236}">
                  <a16:creationId xmlns:a16="http://schemas.microsoft.com/office/drawing/2014/main" id="{E6680D57-B7D1-411B-A044-EDBFAEDE9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D7A126-756C-493A-B41E-249955179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" name="LIJN">
              <a:extLst>
                <a:ext uri="{FF2B5EF4-FFF2-40B4-BE49-F238E27FC236}">
                  <a16:creationId xmlns:a16="http://schemas.microsoft.com/office/drawing/2014/main" id="{424F8F4F-D3B4-44C3-B739-879122A53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Logo">
            <a:extLst>
              <a:ext uri="{FF2B5EF4-FFF2-40B4-BE49-F238E27FC236}">
                <a16:creationId xmlns:a16="http://schemas.microsoft.com/office/drawing/2014/main" id="{9C6D722F-8680-4071-9123-21F371291D9E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4" name="Dianummer">
            <a:extLst>
              <a:ext uri="{FF2B5EF4-FFF2-40B4-BE49-F238E27FC236}">
                <a16:creationId xmlns:a16="http://schemas.microsoft.com/office/drawing/2014/main" id="{2BEB1C6B-58D2-436E-8830-CF31BEE163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3" name="Voettekst">
            <a:extLst>
              <a:ext uri="{FF2B5EF4-FFF2-40B4-BE49-F238E27FC236}">
                <a16:creationId xmlns:a16="http://schemas.microsoft.com/office/drawing/2014/main" id="{5A73AC90-7B0E-4421-91F5-76C415F2E6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D33624B2-EE21-4FD3-9444-4542956651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10835542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31" name="Titel">
            <a:extLst>
              <a:ext uri="{FF2B5EF4-FFF2-40B4-BE49-F238E27FC236}">
                <a16:creationId xmlns:a16="http://schemas.microsoft.com/office/drawing/2014/main" id="{4FD1D93D-B6C4-4842-923B-938AE292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Insert first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79EAC-4711-4B49-B954-360F019F1DA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776243"/>
      </p:ext>
    </p:extLst>
  </p:cSld>
  <p:clrMapOvr>
    <a:masterClrMapping/>
  </p:clrMapOvr>
  <p:transition spd="slow">
    <p:push dir="u"/>
  </p:transition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INSTRUCTION">
            <a:extLst>
              <a:ext uri="{FF2B5EF4-FFF2-40B4-BE49-F238E27FC236}">
                <a16:creationId xmlns:a16="http://schemas.microsoft.com/office/drawing/2014/main" id="{ED72224E-F26A-4687-8C33-4D5EEF74F61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EAEA2617-B466-4D43-81A2-65784E2559F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333F15A8-374F-4303-885E-F34D3E3CCE7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7" name="Rechthoek 306">
              <a:extLst>
                <a:ext uri="{FF2B5EF4-FFF2-40B4-BE49-F238E27FC236}">
                  <a16:creationId xmlns:a16="http://schemas.microsoft.com/office/drawing/2014/main" id="{EE385323-045F-4F03-AF75-800FB7DD58E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B58762B6-9659-47C1-9A0D-F41C74230A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52DEC30C-A9AD-4B57-B96F-1170076BC61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2838E156-899F-4029-AB7A-C9D43E91D58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1" indent="-18097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11" name="Ovaal 310">
              <a:extLst>
                <a:ext uri="{FF2B5EF4-FFF2-40B4-BE49-F238E27FC236}">
                  <a16:creationId xmlns:a16="http://schemas.microsoft.com/office/drawing/2014/main" id="{16FD23C7-6D49-44EB-97D6-8DB1014F436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2" name="Rechthoek 311">
              <a:extLst>
                <a:ext uri="{FF2B5EF4-FFF2-40B4-BE49-F238E27FC236}">
                  <a16:creationId xmlns:a16="http://schemas.microsoft.com/office/drawing/2014/main" id="{B892F48F-4644-4897-8254-D983AF5A0B7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589280C0-652E-4180-9AC1-995EC4C1630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F765AD69-0166-4390-8039-93ECDBE3623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964D6588-5D25-42CA-829F-7DC630875AC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831C1300-8413-448E-A47C-4ED987A1041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8" algn="l"/>
                </a:tabLst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317" name="Ovaal 316">
              <a:extLst>
                <a:ext uri="{FF2B5EF4-FFF2-40B4-BE49-F238E27FC236}">
                  <a16:creationId xmlns:a16="http://schemas.microsoft.com/office/drawing/2014/main" id="{52B8D994-3FC1-4345-8EC6-BC85392E3E1E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8" name="Rechthoek 317">
              <a:extLst>
                <a:ext uri="{FF2B5EF4-FFF2-40B4-BE49-F238E27FC236}">
                  <a16:creationId xmlns:a16="http://schemas.microsoft.com/office/drawing/2014/main" id="{8BCC7871-20DB-47AB-B00C-C7701C71459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1809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9" name="Ovaal 318">
              <a:extLst>
                <a:ext uri="{FF2B5EF4-FFF2-40B4-BE49-F238E27FC236}">
                  <a16:creationId xmlns:a16="http://schemas.microsoft.com/office/drawing/2014/main" id="{243CBBFC-47DB-4D7E-9366-F2646AE02A8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02E9BDD8-DD15-4458-81CB-863C705DCEF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2291A86C-2B99-4334-8A05-AEB49E688FA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B03412FD-C851-443E-BCA0-B4E26252861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924775AE-5BE5-4AC2-A3FF-294BB9289FF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4" name="Rechthoek 323">
              <a:extLst>
                <a:ext uri="{FF2B5EF4-FFF2-40B4-BE49-F238E27FC236}">
                  <a16:creationId xmlns:a16="http://schemas.microsoft.com/office/drawing/2014/main" id="{8135AD1F-6132-48EE-AC0A-29C6F1C1845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5" indent="-179388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3609EAF5-05E5-4763-A89D-A4552EAE8FD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26" name="ICOON_info">
              <a:extLst>
                <a:ext uri="{FF2B5EF4-FFF2-40B4-BE49-F238E27FC236}">
                  <a16:creationId xmlns:a16="http://schemas.microsoft.com/office/drawing/2014/main" id="{F61B47CD-0ABA-42E9-8C3B-6DC3C4BD9A0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68" name="Ovaal 367">
                <a:extLst>
                  <a:ext uri="{FF2B5EF4-FFF2-40B4-BE49-F238E27FC236}">
                    <a16:creationId xmlns:a16="http://schemas.microsoft.com/office/drawing/2014/main" id="{539FAF1D-3636-4994-A398-6884B40B353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9" name="Graphic 163" descr="Informatie">
                <a:extLst>
                  <a:ext uri="{FF2B5EF4-FFF2-40B4-BE49-F238E27FC236}">
                    <a16:creationId xmlns:a16="http://schemas.microsoft.com/office/drawing/2014/main" id="{80B842DA-8AC8-40D0-A7BC-896558347CD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7" name="VOORBEELD">
              <a:extLst>
                <a:ext uri="{FF2B5EF4-FFF2-40B4-BE49-F238E27FC236}">
                  <a16:creationId xmlns:a16="http://schemas.microsoft.com/office/drawing/2014/main" id="{9868CFBA-BA7B-44F7-B2FC-4F6685291FD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28" name="Rechthoek 327">
                <a:extLst>
                  <a:ext uri="{FF2B5EF4-FFF2-40B4-BE49-F238E27FC236}">
                    <a16:creationId xmlns:a16="http://schemas.microsoft.com/office/drawing/2014/main" id="{AAE3CA2E-AD2B-4ECD-9B76-59552D18F3E0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94223824-8FA0-4A9E-8DFC-6BF7428CEBA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0" name="Groep 329">
                <a:extLst>
                  <a:ext uri="{FF2B5EF4-FFF2-40B4-BE49-F238E27FC236}">
                    <a16:creationId xmlns:a16="http://schemas.microsoft.com/office/drawing/2014/main" id="{42864779-D8E4-4DC4-B0AF-A1C5F23381A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61" name="Groep 360">
                  <a:extLst>
                    <a:ext uri="{FF2B5EF4-FFF2-40B4-BE49-F238E27FC236}">
                      <a16:creationId xmlns:a16="http://schemas.microsoft.com/office/drawing/2014/main" id="{8B529CFA-0424-4C04-9940-9F4F5E985DC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Rechte verbindingslijn 362">
                    <a:extLst>
                      <a:ext uri="{FF2B5EF4-FFF2-40B4-BE49-F238E27FC236}">
                        <a16:creationId xmlns:a16="http://schemas.microsoft.com/office/drawing/2014/main" id="{8ECE394D-72A5-4C70-A7BB-AED1A5762C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4" name="Rechte verbindingslijn 363">
                    <a:extLst>
                      <a:ext uri="{FF2B5EF4-FFF2-40B4-BE49-F238E27FC236}">
                        <a16:creationId xmlns:a16="http://schemas.microsoft.com/office/drawing/2014/main" id="{B9685ED9-C6EE-40E2-968E-AC4BB87CCF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5" name="Rechte verbindingslijn 364">
                    <a:extLst>
                      <a:ext uri="{FF2B5EF4-FFF2-40B4-BE49-F238E27FC236}">
                        <a16:creationId xmlns:a16="http://schemas.microsoft.com/office/drawing/2014/main" id="{535A70B0-0DDF-467E-B253-8E956D082F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6" name="Rechte verbindingslijn 365">
                    <a:extLst>
                      <a:ext uri="{FF2B5EF4-FFF2-40B4-BE49-F238E27FC236}">
                        <a16:creationId xmlns:a16="http://schemas.microsoft.com/office/drawing/2014/main" id="{8D728BE4-BD3D-4756-AD79-F86EE7D37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7" name="Rechte verbindingslijn 366">
                    <a:extLst>
                      <a:ext uri="{FF2B5EF4-FFF2-40B4-BE49-F238E27FC236}">
                        <a16:creationId xmlns:a16="http://schemas.microsoft.com/office/drawing/2014/main" id="{D26CA880-0BF0-45C3-95EC-E31BFB6508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2" name="Pijl: rechts 361">
                  <a:extLst>
                    <a:ext uri="{FF2B5EF4-FFF2-40B4-BE49-F238E27FC236}">
                      <a16:creationId xmlns:a16="http://schemas.microsoft.com/office/drawing/2014/main" id="{2FDCB3BD-4903-484E-9364-CC0934D3321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55C48C20-769E-45B8-8DB4-E97CE3D64CC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54" name="Groep 353">
                  <a:extLst>
                    <a:ext uri="{FF2B5EF4-FFF2-40B4-BE49-F238E27FC236}">
                      <a16:creationId xmlns:a16="http://schemas.microsoft.com/office/drawing/2014/main" id="{1238D367-CC50-4BE8-9CED-E436E5C375D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6" name="Rechte verbindingslijn 355">
                    <a:extLst>
                      <a:ext uri="{FF2B5EF4-FFF2-40B4-BE49-F238E27FC236}">
                        <a16:creationId xmlns:a16="http://schemas.microsoft.com/office/drawing/2014/main" id="{A30E2280-5857-48B4-8ABA-4EC803CA84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7" name="Rechte verbindingslijn 356">
                    <a:extLst>
                      <a:ext uri="{FF2B5EF4-FFF2-40B4-BE49-F238E27FC236}">
                        <a16:creationId xmlns:a16="http://schemas.microsoft.com/office/drawing/2014/main" id="{EF4A2E99-B739-46DC-A22A-FD8F4A8BF8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8" name="Rechte verbindingslijn 357">
                    <a:extLst>
                      <a:ext uri="{FF2B5EF4-FFF2-40B4-BE49-F238E27FC236}">
                        <a16:creationId xmlns:a16="http://schemas.microsoft.com/office/drawing/2014/main" id="{C0FB2CCA-965A-460E-9DF4-42F5B15EFD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9" name="Rechte verbindingslijn 358">
                    <a:extLst>
                      <a:ext uri="{FF2B5EF4-FFF2-40B4-BE49-F238E27FC236}">
                        <a16:creationId xmlns:a16="http://schemas.microsoft.com/office/drawing/2014/main" id="{A923F972-FB63-4865-A8A6-EE8745E308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0" name="Rechte verbindingslijn 359">
                    <a:extLst>
                      <a:ext uri="{FF2B5EF4-FFF2-40B4-BE49-F238E27FC236}">
                        <a16:creationId xmlns:a16="http://schemas.microsoft.com/office/drawing/2014/main" id="{BF98A0CB-D1C7-4FAF-934F-A1EFF7A5F1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5" name="Pijl: rechts 354">
                  <a:extLst>
                    <a:ext uri="{FF2B5EF4-FFF2-40B4-BE49-F238E27FC236}">
                      <a16:creationId xmlns:a16="http://schemas.microsoft.com/office/drawing/2014/main" id="{BB33E3B9-007E-4C21-9D1A-A2F8B149415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32" name="Rechte verbindingslijn 331">
                <a:extLst>
                  <a:ext uri="{FF2B5EF4-FFF2-40B4-BE49-F238E27FC236}">
                    <a16:creationId xmlns:a16="http://schemas.microsoft.com/office/drawing/2014/main" id="{37425EF8-509A-4BAF-A940-A4B8A2C9D9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33" name="Rechte verbindingslijn 332">
                <a:extLst>
                  <a:ext uri="{FF2B5EF4-FFF2-40B4-BE49-F238E27FC236}">
                    <a16:creationId xmlns:a16="http://schemas.microsoft.com/office/drawing/2014/main" id="{4978BAF2-ECBA-4CC7-8204-300B4D319F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34" name="Rechthoek 333">
                <a:extLst>
                  <a:ext uri="{FF2B5EF4-FFF2-40B4-BE49-F238E27FC236}">
                    <a16:creationId xmlns:a16="http://schemas.microsoft.com/office/drawing/2014/main" id="{48B03A56-ACBA-4892-9F07-CC2874E2157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35" name="Rechthoek 334">
                <a:extLst>
                  <a:ext uri="{FF2B5EF4-FFF2-40B4-BE49-F238E27FC236}">
                    <a16:creationId xmlns:a16="http://schemas.microsoft.com/office/drawing/2014/main" id="{105A6DDD-E013-4B3B-BAE8-AF6C33DE0D0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75BD6879-E4AC-4542-B1A3-D418E13799A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185AAF20-BCA0-44F5-965B-2007CB791B6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7" name="Groep 346">
                  <a:extLst>
                    <a:ext uri="{FF2B5EF4-FFF2-40B4-BE49-F238E27FC236}">
                      <a16:creationId xmlns:a16="http://schemas.microsoft.com/office/drawing/2014/main" id="{B4B56502-61B5-4A9F-B98C-7A68424F472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9" name="Rechte verbindingslijn 348">
                    <a:extLst>
                      <a:ext uri="{FF2B5EF4-FFF2-40B4-BE49-F238E27FC236}">
                        <a16:creationId xmlns:a16="http://schemas.microsoft.com/office/drawing/2014/main" id="{ADBD273A-AFE3-4652-BFCB-19F34807A1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0" name="Rechte verbindingslijn 349">
                    <a:extLst>
                      <a:ext uri="{FF2B5EF4-FFF2-40B4-BE49-F238E27FC236}">
                        <a16:creationId xmlns:a16="http://schemas.microsoft.com/office/drawing/2014/main" id="{95570798-8A19-4036-BCDE-26704DA94E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98766F78-ACA4-4A94-A1CC-5DC6B94989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2" name="Rechte verbindingslijn 351">
                    <a:extLst>
                      <a:ext uri="{FF2B5EF4-FFF2-40B4-BE49-F238E27FC236}">
                        <a16:creationId xmlns:a16="http://schemas.microsoft.com/office/drawing/2014/main" id="{668BE377-9B98-4D19-B850-51E3729C9C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3" name="Rechte verbindingslijn 352">
                    <a:extLst>
                      <a:ext uri="{FF2B5EF4-FFF2-40B4-BE49-F238E27FC236}">
                        <a16:creationId xmlns:a16="http://schemas.microsoft.com/office/drawing/2014/main" id="{841B52A5-6EB3-41AF-B293-FB98EF3A64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8" name="Pijl: rechts 347">
                  <a:extLst>
                    <a:ext uri="{FF2B5EF4-FFF2-40B4-BE49-F238E27FC236}">
                      <a16:creationId xmlns:a16="http://schemas.microsoft.com/office/drawing/2014/main" id="{18F0A9B7-2120-4CEF-87D1-915BEB807A3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ACEB79EF-F1D4-4282-AF5F-6A1B113EEAD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38" name="Rechthoek 337">
                  <a:extLst>
                    <a:ext uri="{FF2B5EF4-FFF2-40B4-BE49-F238E27FC236}">
                      <a16:creationId xmlns:a16="http://schemas.microsoft.com/office/drawing/2014/main" id="{DD7FBB2A-43B0-42E7-A36D-0BBC68EA46C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68DE6221-855E-496D-9D63-9A69D932CC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41" name="Rechte verbindingslijn 340">
                    <a:extLst>
                      <a:ext uri="{FF2B5EF4-FFF2-40B4-BE49-F238E27FC236}">
                        <a16:creationId xmlns:a16="http://schemas.microsoft.com/office/drawing/2014/main" id="{30F93766-9DC1-46D1-8B7B-03E91222E6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2" name="Rechte verbindingslijn 341">
                    <a:extLst>
                      <a:ext uri="{FF2B5EF4-FFF2-40B4-BE49-F238E27FC236}">
                        <a16:creationId xmlns:a16="http://schemas.microsoft.com/office/drawing/2014/main" id="{B0C7D9CA-1BC7-4E4B-8A0E-D051FFCC29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3" name="Rechte verbindingslijn 342">
                    <a:extLst>
                      <a:ext uri="{FF2B5EF4-FFF2-40B4-BE49-F238E27FC236}">
                        <a16:creationId xmlns:a16="http://schemas.microsoft.com/office/drawing/2014/main" id="{019B2A21-5C99-4F48-B2A7-C314550EE2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4" name="Rechte verbindingslijn 343">
                    <a:extLst>
                      <a:ext uri="{FF2B5EF4-FFF2-40B4-BE49-F238E27FC236}">
                        <a16:creationId xmlns:a16="http://schemas.microsoft.com/office/drawing/2014/main" id="{8FD700A5-752E-4177-A512-70694DBEF3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5" name="Rechte verbindingslijn 344">
                    <a:extLst>
                      <a:ext uri="{FF2B5EF4-FFF2-40B4-BE49-F238E27FC236}">
                        <a16:creationId xmlns:a16="http://schemas.microsoft.com/office/drawing/2014/main" id="{557C86FA-120E-4381-936D-05A6F31F82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0" name="Pijl: rechts 339">
                  <a:extLst>
                    <a:ext uri="{FF2B5EF4-FFF2-40B4-BE49-F238E27FC236}">
                      <a16:creationId xmlns:a16="http://schemas.microsoft.com/office/drawing/2014/main" id="{392CA629-7F40-4C27-8B4F-D4656178D5C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75" name="INSTRUCTION">
            <a:extLst>
              <a:ext uri="{FF2B5EF4-FFF2-40B4-BE49-F238E27FC236}">
                <a16:creationId xmlns:a16="http://schemas.microsoft.com/office/drawing/2014/main" id="{EDFDB462-CA45-4E81-A181-22F97D329953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D444BA1E-FB63-4284-9A48-254B79A5942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806A926E-A355-4845-9A2B-4949332B200F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13EC77F9-6CDC-4606-A1C7-DF8E0CA74CEA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3A455383-74DC-48A9-BEFA-A3E15FFE2F9A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D0AD2A8B-C2A8-45A7-AD9D-6D0EC46DE3BE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DE3A0D45-2AC0-4F99-93C0-E1F9F4A9C818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24EB401E-416E-4CDB-9832-C2153472598D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84" name="Rechthoek met één afgeknipte en afgeronde hoek 47">
                  <a:extLst>
                    <a:ext uri="{FF2B5EF4-FFF2-40B4-BE49-F238E27FC236}">
                      <a16:creationId xmlns:a16="http://schemas.microsoft.com/office/drawing/2014/main" id="{C0FBDF7D-3FFF-49EE-B251-81EE3322312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Rechthoekige driehoek 184">
                  <a:extLst>
                    <a:ext uri="{FF2B5EF4-FFF2-40B4-BE49-F238E27FC236}">
                      <a16:creationId xmlns:a16="http://schemas.microsoft.com/office/drawing/2014/main" id="{C9352CB0-0AF4-4C43-8978-E9AEAD22D77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2FF04F5C-49A8-4C77-A032-E33C3CAF9D6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FF555BB7-2FFE-40B8-BF8D-8482E0989A00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B9A76DC8-AF64-4E7B-A6DD-0E2C550B6932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856128"/>
            <a:ext cx="10827107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TEXT</a:t>
            </a:r>
          </a:p>
        </p:txBody>
      </p:sp>
      <p:grpSp>
        <p:nvGrpSpPr>
          <p:cNvPr id="16" name="HAAK LIJN">
            <a:extLst>
              <a:ext uri="{FF2B5EF4-FFF2-40B4-BE49-F238E27FC236}">
                <a16:creationId xmlns:a16="http://schemas.microsoft.com/office/drawing/2014/main" id="{21256FA1-9CDC-4DD9-9786-CD0521601BAC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7" name="LIJN">
              <a:extLst>
                <a:ext uri="{FF2B5EF4-FFF2-40B4-BE49-F238E27FC236}">
                  <a16:creationId xmlns:a16="http://schemas.microsoft.com/office/drawing/2014/main" id="{6162A1A5-4D92-46A9-8DEE-AC6D219D2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4BDBCE-3724-4AB1-94CF-2AAD6335F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26" name="LIJN">
              <a:extLst>
                <a:ext uri="{FF2B5EF4-FFF2-40B4-BE49-F238E27FC236}">
                  <a16:creationId xmlns:a16="http://schemas.microsoft.com/office/drawing/2014/main" id="{C77C3344-B6C8-4C3E-A14D-48C2288B2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Logo">
            <a:extLst>
              <a:ext uri="{FF2B5EF4-FFF2-40B4-BE49-F238E27FC236}">
                <a16:creationId xmlns:a16="http://schemas.microsoft.com/office/drawing/2014/main" id="{683231CA-E564-4317-8817-8643DD571F4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5154FA8C-50A8-4470-ACA2-5ABE58D791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84E9FDE4-1A7F-4A5C-AC53-B36C6F9E05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b="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08B72B07-1936-49ED-9125-9D212B7EB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6F5AE-A995-4A7A-B005-7A9FE66793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234717"/>
      </p:ext>
    </p:extLst>
  </p:cSld>
  <p:clrMapOvr>
    <a:masterClrMapping/>
  </p:clrMapOvr>
  <p:transition spd="slow">
    <p:push dir="u"/>
  </p:transition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INSTRUCTION">
            <a:extLst>
              <a:ext uri="{FF2B5EF4-FFF2-40B4-BE49-F238E27FC236}">
                <a16:creationId xmlns:a16="http://schemas.microsoft.com/office/drawing/2014/main" id="{E3C68E10-67F7-4A44-80FB-F342C1321F37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55" name="Rechthoek 354">
              <a:extLst>
                <a:ext uri="{FF2B5EF4-FFF2-40B4-BE49-F238E27FC236}">
                  <a16:creationId xmlns:a16="http://schemas.microsoft.com/office/drawing/2014/main" id="{B0705543-9CCA-43C6-AD83-36940B325D6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E52BD8A3-92A9-4CC0-A3DF-409174D445F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7" name="Rechthoek 356">
              <a:extLst>
                <a:ext uri="{FF2B5EF4-FFF2-40B4-BE49-F238E27FC236}">
                  <a16:creationId xmlns:a16="http://schemas.microsoft.com/office/drawing/2014/main" id="{86DD4624-6636-4112-8E06-FDBDFFF2307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42D05214-BD29-41CA-AE2D-D750A9AEB6B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9" name="Rechthoek 358">
              <a:extLst>
                <a:ext uri="{FF2B5EF4-FFF2-40B4-BE49-F238E27FC236}">
                  <a16:creationId xmlns:a16="http://schemas.microsoft.com/office/drawing/2014/main" id="{C686CB07-7571-4264-8819-4052C2D1BBE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60" name="Rechthoek 359">
              <a:extLst>
                <a:ext uri="{FF2B5EF4-FFF2-40B4-BE49-F238E27FC236}">
                  <a16:creationId xmlns:a16="http://schemas.microsoft.com/office/drawing/2014/main" id="{B3FC3F5C-7BE3-4A75-899F-3D8E02AB438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1" indent="-18097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1" name="Ovaal 360">
              <a:extLst>
                <a:ext uri="{FF2B5EF4-FFF2-40B4-BE49-F238E27FC236}">
                  <a16:creationId xmlns:a16="http://schemas.microsoft.com/office/drawing/2014/main" id="{26F9C92D-1A36-4684-BB8B-15A3C60906B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62" name="Rechthoek 361">
              <a:extLst>
                <a:ext uri="{FF2B5EF4-FFF2-40B4-BE49-F238E27FC236}">
                  <a16:creationId xmlns:a16="http://schemas.microsoft.com/office/drawing/2014/main" id="{BC849A08-60D5-431C-997B-EFD3570EC03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63" name="Ovaal 362">
              <a:extLst>
                <a:ext uri="{FF2B5EF4-FFF2-40B4-BE49-F238E27FC236}">
                  <a16:creationId xmlns:a16="http://schemas.microsoft.com/office/drawing/2014/main" id="{D145B852-723A-47F0-A5AE-B5650AAE9E5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64" name="Rechthoek 363">
              <a:extLst>
                <a:ext uri="{FF2B5EF4-FFF2-40B4-BE49-F238E27FC236}">
                  <a16:creationId xmlns:a16="http://schemas.microsoft.com/office/drawing/2014/main" id="{14479FEF-B6AB-4673-AE56-765C3C867BC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365" name="Ovaal 364">
              <a:extLst>
                <a:ext uri="{FF2B5EF4-FFF2-40B4-BE49-F238E27FC236}">
                  <a16:creationId xmlns:a16="http://schemas.microsoft.com/office/drawing/2014/main" id="{AAB859B7-77E5-4E07-805A-8F1A8665FD7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6" name="Rechthoek 365">
              <a:extLst>
                <a:ext uri="{FF2B5EF4-FFF2-40B4-BE49-F238E27FC236}">
                  <a16:creationId xmlns:a16="http://schemas.microsoft.com/office/drawing/2014/main" id="{2857B620-6C3A-473C-889A-B575624509B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8" algn="l"/>
                </a:tabLst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367" name="Ovaal 366">
              <a:extLst>
                <a:ext uri="{FF2B5EF4-FFF2-40B4-BE49-F238E27FC236}">
                  <a16:creationId xmlns:a16="http://schemas.microsoft.com/office/drawing/2014/main" id="{75D5B5B5-481E-4A9A-B32C-F3D1AAE9C5F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8" name="Rechthoek 367">
              <a:extLst>
                <a:ext uri="{FF2B5EF4-FFF2-40B4-BE49-F238E27FC236}">
                  <a16:creationId xmlns:a16="http://schemas.microsoft.com/office/drawing/2014/main" id="{5A7AA968-28CD-4BEE-BCED-B92A14EF657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1809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9" name="Ovaal 368">
              <a:extLst>
                <a:ext uri="{FF2B5EF4-FFF2-40B4-BE49-F238E27FC236}">
                  <a16:creationId xmlns:a16="http://schemas.microsoft.com/office/drawing/2014/main" id="{FC7DB2A8-07AE-4E8A-A99A-DBE5066C75F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70" name="Rechthoek 369">
              <a:extLst>
                <a:ext uri="{FF2B5EF4-FFF2-40B4-BE49-F238E27FC236}">
                  <a16:creationId xmlns:a16="http://schemas.microsoft.com/office/drawing/2014/main" id="{B1FDF8FE-D64F-4FBD-A14C-A6B3456767E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71" name="Ovaal 370">
              <a:extLst>
                <a:ext uri="{FF2B5EF4-FFF2-40B4-BE49-F238E27FC236}">
                  <a16:creationId xmlns:a16="http://schemas.microsoft.com/office/drawing/2014/main" id="{DF5CAE14-007F-4ACE-85D7-D6F905CC405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72" name="Rechthoek 371">
              <a:extLst>
                <a:ext uri="{FF2B5EF4-FFF2-40B4-BE49-F238E27FC236}">
                  <a16:creationId xmlns:a16="http://schemas.microsoft.com/office/drawing/2014/main" id="{116723F2-1960-4650-A43F-86EDC77E4B39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BB436967-812C-4EC8-8640-10A90A014A35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4" name="Rechthoek 373">
              <a:extLst>
                <a:ext uri="{FF2B5EF4-FFF2-40B4-BE49-F238E27FC236}">
                  <a16:creationId xmlns:a16="http://schemas.microsoft.com/office/drawing/2014/main" id="{1C1ABFA0-E7D4-4FCE-BBF2-F04F8978C0C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5" indent="-179388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5" name="Rechthoek 374">
              <a:extLst>
                <a:ext uri="{FF2B5EF4-FFF2-40B4-BE49-F238E27FC236}">
                  <a16:creationId xmlns:a16="http://schemas.microsoft.com/office/drawing/2014/main" id="{812A73D0-6F70-4E3C-9DA0-68990780558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76" name="ICOON_info">
              <a:extLst>
                <a:ext uri="{FF2B5EF4-FFF2-40B4-BE49-F238E27FC236}">
                  <a16:creationId xmlns:a16="http://schemas.microsoft.com/office/drawing/2014/main" id="{B9FED16E-6B50-4CE0-B179-B86D36E81F43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418" name="Ovaal 417">
                <a:extLst>
                  <a:ext uri="{FF2B5EF4-FFF2-40B4-BE49-F238E27FC236}">
                    <a16:creationId xmlns:a16="http://schemas.microsoft.com/office/drawing/2014/main" id="{557D9E8F-AF46-40F4-B0F8-590F50DB86C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9" name="Graphic 163" descr="Informatie">
                <a:extLst>
                  <a:ext uri="{FF2B5EF4-FFF2-40B4-BE49-F238E27FC236}">
                    <a16:creationId xmlns:a16="http://schemas.microsoft.com/office/drawing/2014/main" id="{4924DC20-74BB-4A92-A30C-1EF6D730B00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7" name="VOORBEELD">
              <a:extLst>
                <a:ext uri="{FF2B5EF4-FFF2-40B4-BE49-F238E27FC236}">
                  <a16:creationId xmlns:a16="http://schemas.microsoft.com/office/drawing/2014/main" id="{B2D63B85-93D8-4711-9F64-AE73EFE6783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8" name="Rechthoek 377">
                <a:extLst>
                  <a:ext uri="{FF2B5EF4-FFF2-40B4-BE49-F238E27FC236}">
                    <a16:creationId xmlns:a16="http://schemas.microsoft.com/office/drawing/2014/main" id="{BB931D09-C6A3-4DF4-961B-782A20A8ACB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79" name="Rechthoek 378">
                <a:extLst>
                  <a:ext uri="{FF2B5EF4-FFF2-40B4-BE49-F238E27FC236}">
                    <a16:creationId xmlns:a16="http://schemas.microsoft.com/office/drawing/2014/main" id="{A63753D2-54DE-4105-947B-87618987BB7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0" name="Groep 379">
                <a:extLst>
                  <a:ext uri="{FF2B5EF4-FFF2-40B4-BE49-F238E27FC236}">
                    <a16:creationId xmlns:a16="http://schemas.microsoft.com/office/drawing/2014/main" id="{455A101A-5B2E-4F9F-88EC-7D5C7E0DA40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11" name="Groep 410">
                  <a:extLst>
                    <a:ext uri="{FF2B5EF4-FFF2-40B4-BE49-F238E27FC236}">
                      <a16:creationId xmlns:a16="http://schemas.microsoft.com/office/drawing/2014/main" id="{75C07DB4-AF23-471F-8458-9EF500A35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13" name="Rechte verbindingslijn 412">
                    <a:extLst>
                      <a:ext uri="{FF2B5EF4-FFF2-40B4-BE49-F238E27FC236}">
                        <a16:creationId xmlns:a16="http://schemas.microsoft.com/office/drawing/2014/main" id="{12AED318-3420-4842-B449-D9449ED699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4" name="Rechte verbindingslijn 413">
                    <a:extLst>
                      <a:ext uri="{FF2B5EF4-FFF2-40B4-BE49-F238E27FC236}">
                        <a16:creationId xmlns:a16="http://schemas.microsoft.com/office/drawing/2014/main" id="{B03BCDCD-B9C9-43F9-835B-123AB77768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5" name="Rechte verbindingslijn 414">
                    <a:extLst>
                      <a:ext uri="{FF2B5EF4-FFF2-40B4-BE49-F238E27FC236}">
                        <a16:creationId xmlns:a16="http://schemas.microsoft.com/office/drawing/2014/main" id="{28202986-5D9A-4220-9A8B-BD9462E60F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6" name="Rechte verbindingslijn 415">
                    <a:extLst>
                      <a:ext uri="{FF2B5EF4-FFF2-40B4-BE49-F238E27FC236}">
                        <a16:creationId xmlns:a16="http://schemas.microsoft.com/office/drawing/2014/main" id="{F95D7000-19D1-4447-9B5D-959016F887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7" name="Rechte verbindingslijn 416">
                    <a:extLst>
                      <a:ext uri="{FF2B5EF4-FFF2-40B4-BE49-F238E27FC236}">
                        <a16:creationId xmlns:a16="http://schemas.microsoft.com/office/drawing/2014/main" id="{A18EBFAF-0F87-4C27-A5A6-F291230586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12" name="Pijl: rechts 411">
                  <a:extLst>
                    <a:ext uri="{FF2B5EF4-FFF2-40B4-BE49-F238E27FC236}">
                      <a16:creationId xmlns:a16="http://schemas.microsoft.com/office/drawing/2014/main" id="{A2C62855-EE70-4163-BB6D-74D25B2472C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1" name="Groep 380">
                <a:extLst>
                  <a:ext uri="{FF2B5EF4-FFF2-40B4-BE49-F238E27FC236}">
                    <a16:creationId xmlns:a16="http://schemas.microsoft.com/office/drawing/2014/main" id="{7013309E-47DD-4CE1-96AB-426A25A8C51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04" name="Groep 403">
                  <a:extLst>
                    <a:ext uri="{FF2B5EF4-FFF2-40B4-BE49-F238E27FC236}">
                      <a16:creationId xmlns:a16="http://schemas.microsoft.com/office/drawing/2014/main" id="{458E5B87-B195-46C7-941D-EDE5137CEA5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06" name="Rechte verbindingslijn 405">
                    <a:extLst>
                      <a:ext uri="{FF2B5EF4-FFF2-40B4-BE49-F238E27FC236}">
                        <a16:creationId xmlns:a16="http://schemas.microsoft.com/office/drawing/2014/main" id="{A252D537-A74F-44F2-910B-5B621251D7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7" name="Rechte verbindingslijn 406">
                    <a:extLst>
                      <a:ext uri="{FF2B5EF4-FFF2-40B4-BE49-F238E27FC236}">
                        <a16:creationId xmlns:a16="http://schemas.microsoft.com/office/drawing/2014/main" id="{53DCDDBB-6A4D-4DAA-8461-AFB21ED471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8" name="Rechte verbindingslijn 407">
                    <a:extLst>
                      <a:ext uri="{FF2B5EF4-FFF2-40B4-BE49-F238E27FC236}">
                        <a16:creationId xmlns:a16="http://schemas.microsoft.com/office/drawing/2014/main" id="{C587E4FF-13C3-428D-B95F-21B1B686AB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9" name="Rechte verbindingslijn 408">
                    <a:extLst>
                      <a:ext uri="{FF2B5EF4-FFF2-40B4-BE49-F238E27FC236}">
                        <a16:creationId xmlns:a16="http://schemas.microsoft.com/office/drawing/2014/main" id="{60CDB607-BAD2-4911-BDBC-A0A1678FA0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0" name="Rechte verbindingslijn 409">
                    <a:extLst>
                      <a:ext uri="{FF2B5EF4-FFF2-40B4-BE49-F238E27FC236}">
                        <a16:creationId xmlns:a16="http://schemas.microsoft.com/office/drawing/2014/main" id="{DF6EAF5C-7140-4C30-B6ED-BDFEC314EF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5" name="Pijl: rechts 404">
                  <a:extLst>
                    <a:ext uri="{FF2B5EF4-FFF2-40B4-BE49-F238E27FC236}">
                      <a16:creationId xmlns:a16="http://schemas.microsoft.com/office/drawing/2014/main" id="{E420C89B-43C8-43A8-BC25-2D9D443B958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82" name="Rechte verbindingslijn 381">
                <a:extLst>
                  <a:ext uri="{FF2B5EF4-FFF2-40B4-BE49-F238E27FC236}">
                    <a16:creationId xmlns:a16="http://schemas.microsoft.com/office/drawing/2014/main" id="{04796874-C251-4CFF-9BA9-55CFE2D76D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3" name="Rechte verbindingslijn 382">
                <a:extLst>
                  <a:ext uri="{FF2B5EF4-FFF2-40B4-BE49-F238E27FC236}">
                    <a16:creationId xmlns:a16="http://schemas.microsoft.com/office/drawing/2014/main" id="{6A767BCB-3FB5-4715-B108-D2D0E633E5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4" name="Rechthoek 383">
                <a:extLst>
                  <a:ext uri="{FF2B5EF4-FFF2-40B4-BE49-F238E27FC236}">
                    <a16:creationId xmlns:a16="http://schemas.microsoft.com/office/drawing/2014/main" id="{14B027E2-1F7B-443B-BA9C-D8BC8AB3BCB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85" name="Rechthoek 384">
                <a:extLst>
                  <a:ext uri="{FF2B5EF4-FFF2-40B4-BE49-F238E27FC236}">
                    <a16:creationId xmlns:a16="http://schemas.microsoft.com/office/drawing/2014/main" id="{FEA07812-EE1F-45EB-B79C-7ED4723EF87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86" name="Groep 385">
                <a:extLst>
                  <a:ext uri="{FF2B5EF4-FFF2-40B4-BE49-F238E27FC236}">
                    <a16:creationId xmlns:a16="http://schemas.microsoft.com/office/drawing/2014/main" id="{DF814C0B-761C-4794-A5C9-8649CBDDAE3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96" name="Rechthoek 395">
                  <a:extLst>
                    <a:ext uri="{FF2B5EF4-FFF2-40B4-BE49-F238E27FC236}">
                      <a16:creationId xmlns:a16="http://schemas.microsoft.com/office/drawing/2014/main" id="{82E9C0A8-88EB-44AC-B4FD-B6D9E2E1456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7" name="Groep 396">
                  <a:extLst>
                    <a:ext uri="{FF2B5EF4-FFF2-40B4-BE49-F238E27FC236}">
                      <a16:creationId xmlns:a16="http://schemas.microsoft.com/office/drawing/2014/main" id="{2A34F2CB-BE22-405F-AD9C-1F483416D1E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99" name="Rechte verbindingslijn 398">
                    <a:extLst>
                      <a:ext uri="{FF2B5EF4-FFF2-40B4-BE49-F238E27FC236}">
                        <a16:creationId xmlns:a16="http://schemas.microsoft.com/office/drawing/2014/main" id="{4B9B7FB4-7B7D-4B0D-A4FA-4B8C2F178F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0" name="Rechte verbindingslijn 399">
                    <a:extLst>
                      <a:ext uri="{FF2B5EF4-FFF2-40B4-BE49-F238E27FC236}">
                        <a16:creationId xmlns:a16="http://schemas.microsoft.com/office/drawing/2014/main" id="{08002288-DCA5-4915-99F8-5C106C45D9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1" name="Rechte verbindingslijn 400">
                    <a:extLst>
                      <a:ext uri="{FF2B5EF4-FFF2-40B4-BE49-F238E27FC236}">
                        <a16:creationId xmlns:a16="http://schemas.microsoft.com/office/drawing/2014/main" id="{72A70994-7258-467A-8871-FF76516BC9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2" name="Rechte verbindingslijn 401">
                    <a:extLst>
                      <a:ext uri="{FF2B5EF4-FFF2-40B4-BE49-F238E27FC236}">
                        <a16:creationId xmlns:a16="http://schemas.microsoft.com/office/drawing/2014/main" id="{0F0CF568-504F-4D17-8A50-368BEAADC2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3" name="Rechte verbindingslijn 402">
                    <a:extLst>
                      <a:ext uri="{FF2B5EF4-FFF2-40B4-BE49-F238E27FC236}">
                        <a16:creationId xmlns:a16="http://schemas.microsoft.com/office/drawing/2014/main" id="{D358BD23-845A-4A47-B2E0-7FFC9AA3DF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8" name="Pijl: rechts 397">
                  <a:extLst>
                    <a:ext uri="{FF2B5EF4-FFF2-40B4-BE49-F238E27FC236}">
                      <a16:creationId xmlns:a16="http://schemas.microsoft.com/office/drawing/2014/main" id="{8CD7332E-1F42-4BDE-90D3-2EE7A630975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7" name="Groep 386">
                <a:extLst>
                  <a:ext uri="{FF2B5EF4-FFF2-40B4-BE49-F238E27FC236}">
                    <a16:creationId xmlns:a16="http://schemas.microsoft.com/office/drawing/2014/main" id="{2BCC9F58-FEFD-4FDB-B604-1E28180D841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88" name="Rechthoek 387">
                  <a:extLst>
                    <a:ext uri="{FF2B5EF4-FFF2-40B4-BE49-F238E27FC236}">
                      <a16:creationId xmlns:a16="http://schemas.microsoft.com/office/drawing/2014/main" id="{6553BA88-6B00-4DB3-9361-A1B669EBD9E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9" name="Groep 388">
                  <a:extLst>
                    <a:ext uri="{FF2B5EF4-FFF2-40B4-BE49-F238E27FC236}">
                      <a16:creationId xmlns:a16="http://schemas.microsoft.com/office/drawing/2014/main" id="{810257FB-DA06-4AB9-81B5-EE533EF863F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E2B16942-FD9D-4579-840C-C6E26241D0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DAA77E49-4A7B-44F2-BED4-CAD06F2F30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65C2F176-282E-4F14-B7F8-208BC286EB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4" name="Rechte verbindingslijn 393">
                    <a:extLst>
                      <a:ext uri="{FF2B5EF4-FFF2-40B4-BE49-F238E27FC236}">
                        <a16:creationId xmlns:a16="http://schemas.microsoft.com/office/drawing/2014/main" id="{5A6429E5-F991-4B18-9966-4B852E7D12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5" name="Rechte verbindingslijn 394">
                    <a:extLst>
                      <a:ext uri="{FF2B5EF4-FFF2-40B4-BE49-F238E27FC236}">
                        <a16:creationId xmlns:a16="http://schemas.microsoft.com/office/drawing/2014/main" id="{0F1CBDD6-81FE-4ECB-A2A1-B44C822C3C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0" name="Pijl: rechts 389">
                  <a:extLst>
                    <a:ext uri="{FF2B5EF4-FFF2-40B4-BE49-F238E27FC236}">
                      <a16:creationId xmlns:a16="http://schemas.microsoft.com/office/drawing/2014/main" id="{E2D16C96-16BC-47D4-B353-FB93216808C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87" name="INSTRUCTION">
            <a:extLst>
              <a:ext uri="{FF2B5EF4-FFF2-40B4-BE49-F238E27FC236}">
                <a16:creationId xmlns:a16="http://schemas.microsoft.com/office/drawing/2014/main" id="{77815A45-2FCE-41FD-9C89-F174BE110327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288" name="Rechthoek 287">
              <a:extLst>
                <a:ext uri="{FF2B5EF4-FFF2-40B4-BE49-F238E27FC236}">
                  <a16:creationId xmlns:a16="http://schemas.microsoft.com/office/drawing/2014/main" id="{63D2DC88-2481-4BBA-9492-D9C9A9D11C6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89" name="Rechthoek 288">
              <a:extLst>
                <a:ext uri="{FF2B5EF4-FFF2-40B4-BE49-F238E27FC236}">
                  <a16:creationId xmlns:a16="http://schemas.microsoft.com/office/drawing/2014/main" id="{08FAA36B-B325-4C74-8906-85723F8ECB3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36EC912C-7DD8-48CC-B0E2-4FEAA9A66B0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1" name="Rechthoek 290">
              <a:extLst>
                <a:ext uri="{FF2B5EF4-FFF2-40B4-BE49-F238E27FC236}">
                  <a16:creationId xmlns:a16="http://schemas.microsoft.com/office/drawing/2014/main" id="{5A2174DF-D2BD-4A34-8AD7-F834E8CA499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2" name="Groep 291">
              <a:extLst>
                <a:ext uri="{FF2B5EF4-FFF2-40B4-BE49-F238E27FC236}">
                  <a16:creationId xmlns:a16="http://schemas.microsoft.com/office/drawing/2014/main" id="{92DB5B50-5C3F-4B74-84FC-ECE7200272E5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38" name="Rechthoek 337">
                <a:extLst>
                  <a:ext uri="{FF2B5EF4-FFF2-40B4-BE49-F238E27FC236}">
                    <a16:creationId xmlns:a16="http://schemas.microsoft.com/office/drawing/2014/main" id="{2E194055-C727-44EF-BF4A-D0349A8C74A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9" name="Ovaal 338">
                <a:extLst>
                  <a:ext uri="{FF2B5EF4-FFF2-40B4-BE49-F238E27FC236}">
                    <a16:creationId xmlns:a16="http://schemas.microsoft.com/office/drawing/2014/main" id="{C4E99073-5AB7-4E86-90BE-4181AE212E9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0" name="Vrije vorm: vorm 339">
                <a:extLst>
                  <a:ext uri="{FF2B5EF4-FFF2-40B4-BE49-F238E27FC236}">
                    <a16:creationId xmlns:a16="http://schemas.microsoft.com/office/drawing/2014/main" id="{1A916DEA-867A-49D4-AEF8-F6C95DB0D68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1" name="Rechthoek: afgeronde hoeken 340">
                <a:extLst>
                  <a:ext uri="{FF2B5EF4-FFF2-40B4-BE49-F238E27FC236}">
                    <a16:creationId xmlns:a16="http://schemas.microsoft.com/office/drawing/2014/main" id="{DC3F2595-A0F8-4B51-AE6B-2C12359B374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42" name="Rechte verbindingslijn 341">
                <a:extLst>
                  <a:ext uri="{FF2B5EF4-FFF2-40B4-BE49-F238E27FC236}">
                    <a16:creationId xmlns:a16="http://schemas.microsoft.com/office/drawing/2014/main" id="{1A752D7E-1E9E-40FD-8FC4-0CF57DED65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3" name="Rechte verbindingslijn 342">
                <a:extLst>
                  <a:ext uri="{FF2B5EF4-FFF2-40B4-BE49-F238E27FC236}">
                    <a16:creationId xmlns:a16="http://schemas.microsoft.com/office/drawing/2014/main" id="{C9D788CA-0C49-429E-B446-911A8EC56EF8}"/>
                  </a:ext>
                </a:extLst>
              </p:cNvPr>
              <p:cNvCxnSpPr>
                <a:cxnSpLocks/>
                <a:stCxn id="34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93" name="Ovaal 292">
              <a:extLst>
                <a:ext uri="{FF2B5EF4-FFF2-40B4-BE49-F238E27FC236}">
                  <a16:creationId xmlns:a16="http://schemas.microsoft.com/office/drawing/2014/main" id="{FAA2DB27-34A9-4461-8CE1-F3393668D94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122C5D9A-4B3B-4AEB-BF5A-B4F1A27B8ED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5" name="Groep 294">
              <a:extLst>
                <a:ext uri="{FF2B5EF4-FFF2-40B4-BE49-F238E27FC236}">
                  <a16:creationId xmlns:a16="http://schemas.microsoft.com/office/drawing/2014/main" id="{9B0EE5F6-E84D-463E-8E69-269733020A2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35" name="Rechthoek 334">
                <a:extLst>
                  <a:ext uri="{FF2B5EF4-FFF2-40B4-BE49-F238E27FC236}">
                    <a16:creationId xmlns:a16="http://schemas.microsoft.com/office/drawing/2014/main" id="{DC9C1B0F-2C04-473D-9BFD-B46F7837544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36" name="Rechte verbindingslijn 335">
                <a:extLst>
                  <a:ext uri="{FF2B5EF4-FFF2-40B4-BE49-F238E27FC236}">
                    <a16:creationId xmlns:a16="http://schemas.microsoft.com/office/drawing/2014/main" id="{23B4BC05-E651-442F-8685-EDC4E9CE9B5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7" name="Gelijkbenige driehoek 336">
                <a:extLst>
                  <a:ext uri="{FF2B5EF4-FFF2-40B4-BE49-F238E27FC236}">
                    <a16:creationId xmlns:a16="http://schemas.microsoft.com/office/drawing/2014/main" id="{50596ABC-9CEA-4BD4-A0C0-885D27A6C0E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6" name="Ovaal 295">
              <a:extLst>
                <a:ext uri="{FF2B5EF4-FFF2-40B4-BE49-F238E27FC236}">
                  <a16:creationId xmlns:a16="http://schemas.microsoft.com/office/drawing/2014/main" id="{0A8E1E5C-225E-4245-86A5-6BA1394E60F2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7" name="Rechthoek 296">
              <a:extLst>
                <a:ext uri="{FF2B5EF4-FFF2-40B4-BE49-F238E27FC236}">
                  <a16:creationId xmlns:a16="http://schemas.microsoft.com/office/drawing/2014/main" id="{9EC2958C-BDDE-49D3-99A2-3A3BC2A9EC55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8" name="Ovaal 297">
              <a:extLst>
                <a:ext uri="{FF2B5EF4-FFF2-40B4-BE49-F238E27FC236}">
                  <a16:creationId xmlns:a16="http://schemas.microsoft.com/office/drawing/2014/main" id="{21F8AEDC-F7FD-4AE1-B9AA-7A8726D1053D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9" name="Rechthoek 298">
              <a:extLst>
                <a:ext uri="{FF2B5EF4-FFF2-40B4-BE49-F238E27FC236}">
                  <a16:creationId xmlns:a16="http://schemas.microsoft.com/office/drawing/2014/main" id="{7754C1C1-4937-4A2C-B2EE-548C399AD6F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0" name="Groep 299">
              <a:extLst>
                <a:ext uri="{FF2B5EF4-FFF2-40B4-BE49-F238E27FC236}">
                  <a16:creationId xmlns:a16="http://schemas.microsoft.com/office/drawing/2014/main" id="{F3495AE0-A7F0-47FB-B95C-08C0A51DE841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19" name="Groep 318">
                <a:extLst>
                  <a:ext uri="{FF2B5EF4-FFF2-40B4-BE49-F238E27FC236}">
                    <a16:creationId xmlns:a16="http://schemas.microsoft.com/office/drawing/2014/main" id="{D50F60CE-3297-49E7-ABB4-980063F3B5CB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22" name="Groep 321">
                  <a:extLst>
                    <a:ext uri="{FF2B5EF4-FFF2-40B4-BE49-F238E27FC236}">
                      <a16:creationId xmlns:a16="http://schemas.microsoft.com/office/drawing/2014/main" id="{C1D69C57-F5E2-4F3C-ABE5-AE97950D7E35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29" name="Groep 328">
                    <a:extLst>
                      <a:ext uri="{FF2B5EF4-FFF2-40B4-BE49-F238E27FC236}">
                        <a16:creationId xmlns:a16="http://schemas.microsoft.com/office/drawing/2014/main" id="{81BBB496-6F0A-47A9-940F-EB56F3FAF47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32" name="Rechthoek 331">
                      <a:extLst>
                        <a:ext uri="{FF2B5EF4-FFF2-40B4-BE49-F238E27FC236}">
                          <a16:creationId xmlns:a16="http://schemas.microsoft.com/office/drawing/2014/main" id="{AED7F291-A1B6-43B7-A93A-B81EA34F30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3" name="Rechthoek 332">
                      <a:extLst>
                        <a:ext uri="{FF2B5EF4-FFF2-40B4-BE49-F238E27FC236}">
                          <a16:creationId xmlns:a16="http://schemas.microsoft.com/office/drawing/2014/main" id="{7F070163-6031-467E-B511-F4ACFB5B3AE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4" name="Ovaal 333">
                      <a:extLst>
                        <a:ext uri="{FF2B5EF4-FFF2-40B4-BE49-F238E27FC236}">
                          <a16:creationId xmlns:a16="http://schemas.microsoft.com/office/drawing/2014/main" id="{ECC51D0C-2C23-43B7-8AE0-263A15FE42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30" name="Afbeelding 329">
                    <a:extLst>
                      <a:ext uri="{FF2B5EF4-FFF2-40B4-BE49-F238E27FC236}">
                        <a16:creationId xmlns:a16="http://schemas.microsoft.com/office/drawing/2014/main" id="{042A311B-7301-4695-A5E5-9D3068FFC4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31" name="Afbeelding 330">
                    <a:extLst>
                      <a:ext uri="{FF2B5EF4-FFF2-40B4-BE49-F238E27FC236}">
                        <a16:creationId xmlns:a16="http://schemas.microsoft.com/office/drawing/2014/main" id="{98C485ED-7B4C-40AC-BABB-56F25B278B0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3" name="Groep 322">
                  <a:extLst>
                    <a:ext uri="{FF2B5EF4-FFF2-40B4-BE49-F238E27FC236}">
                      <a16:creationId xmlns:a16="http://schemas.microsoft.com/office/drawing/2014/main" id="{3DB3C6DE-8CCA-4730-BD28-0F4BA6491CE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27" name="Rechthoek 326">
                    <a:extLst>
                      <a:ext uri="{FF2B5EF4-FFF2-40B4-BE49-F238E27FC236}">
                        <a16:creationId xmlns:a16="http://schemas.microsoft.com/office/drawing/2014/main" id="{DD450A06-794A-4567-9499-14AE747AA4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8" name="Rechthoek 327">
                    <a:extLst>
                      <a:ext uri="{FF2B5EF4-FFF2-40B4-BE49-F238E27FC236}">
                        <a16:creationId xmlns:a16="http://schemas.microsoft.com/office/drawing/2014/main" id="{4209604F-8ADF-4D7A-A026-EA1CE4313A2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24" name="Groep 323">
                  <a:extLst>
                    <a:ext uri="{FF2B5EF4-FFF2-40B4-BE49-F238E27FC236}">
                      <a16:creationId xmlns:a16="http://schemas.microsoft.com/office/drawing/2014/main" id="{52038479-2AFE-4016-8EF5-E10B6D3828F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25" name="Rechthoek 324">
                    <a:extLst>
                      <a:ext uri="{FF2B5EF4-FFF2-40B4-BE49-F238E27FC236}">
                        <a16:creationId xmlns:a16="http://schemas.microsoft.com/office/drawing/2014/main" id="{424DF616-0098-44D7-9D75-29058FDC0C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6" name="Rechthoek 325">
                    <a:extLst>
                      <a:ext uri="{FF2B5EF4-FFF2-40B4-BE49-F238E27FC236}">
                        <a16:creationId xmlns:a16="http://schemas.microsoft.com/office/drawing/2014/main" id="{44F15AA7-6533-4A7F-9F51-BC19EC9F8C6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20" name="Rechthoek 319">
                <a:extLst>
                  <a:ext uri="{FF2B5EF4-FFF2-40B4-BE49-F238E27FC236}">
                    <a16:creationId xmlns:a16="http://schemas.microsoft.com/office/drawing/2014/main" id="{13DAE5FF-ACFD-4A79-A531-CB48DA2F1B6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21" name="Gelijkbenige driehoek 320">
                <a:extLst>
                  <a:ext uri="{FF2B5EF4-FFF2-40B4-BE49-F238E27FC236}">
                    <a16:creationId xmlns:a16="http://schemas.microsoft.com/office/drawing/2014/main" id="{CD1B52D2-7B99-411A-B8F8-329500DC1D7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1" name="Groep 300">
              <a:extLst>
                <a:ext uri="{FF2B5EF4-FFF2-40B4-BE49-F238E27FC236}">
                  <a16:creationId xmlns:a16="http://schemas.microsoft.com/office/drawing/2014/main" id="{A312AE03-50CF-44E7-A389-EDCE854A2E42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FFFB5648-6628-46BD-983F-FA21A33D9F5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6645E69A-E87F-4392-A393-4345BB68269F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" name="Tekstvak 306">
                <a:extLst>
                  <a:ext uri="{FF2B5EF4-FFF2-40B4-BE49-F238E27FC236}">
                    <a16:creationId xmlns:a16="http://schemas.microsoft.com/office/drawing/2014/main" id="{052A186D-365D-460E-A101-7601FE1AFD4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08" name="Tekstvak 307">
                <a:extLst>
                  <a:ext uri="{FF2B5EF4-FFF2-40B4-BE49-F238E27FC236}">
                    <a16:creationId xmlns:a16="http://schemas.microsoft.com/office/drawing/2014/main" id="{4EFCD482-6C97-4596-869F-9083DEE244EF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09" name="Vrije vorm: vorm 308">
                <a:extLst>
                  <a:ext uri="{FF2B5EF4-FFF2-40B4-BE49-F238E27FC236}">
                    <a16:creationId xmlns:a16="http://schemas.microsoft.com/office/drawing/2014/main" id="{F7244652-BA0E-4C1F-960F-17382B4AEB82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0" name="Gelijkbenige driehoek 309">
                <a:extLst>
                  <a:ext uri="{FF2B5EF4-FFF2-40B4-BE49-F238E27FC236}">
                    <a16:creationId xmlns:a16="http://schemas.microsoft.com/office/drawing/2014/main" id="{4BEF50A8-C509-4C05-8F2C-B0969D8D9001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80AC46A5-9C37-4CDA-8157-3B151A7C7A40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16" name="Rechthoek 315">
                  <a:extLst>
                    <a:ext uri="{FF2B5EF4-FFF2-40B4-BE49-F238E27FC236}">
                      <a16:creationId xmlns:a16="http://schemas.microsoft.com/office/drawing/2014/main" id="{5F2D1E7A-4954-464B-A387-057ECCF5176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9CA5B2F9-D29F-4C4F-A13E-908F9CDB1D4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Rechthoek 317">
                  <a:extLst>
                    <a:ext uri="{FF2B5EF4-FFF2-40B4-BE49-F238E27FC236}">
                      <a16:creationId xmlns:a16="http://schemas.microsoft.com/office/drawing/2014/main" id="{0015967E-D1FD-460F-9C7F-05D582366FA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361503DA-2FC1-4EB3-BC1C-08D24375ACD5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13" name="Rechthoek 312">
                  <a:extLst>
                    <a:ext uri="{FF2B5EF4-FFF2-40B4-BE49-F238E27FC236}">
                      <a16:creationId xmlns:a16="http://schemas.microsoft.com/office/drawing/2014/main" id="{DA11735B-AB73-493F-A10E-3CC90954303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4" name="Rechthoek 313">
                  <a:extLst>
                    <a:ext uri="{FF2B5EF4-FFF2-40B4-BE49-F238E27FC236}">
                      <a16:creationId xmlns:a16="http://schemas.microsoft.com/office/drawing/2014/main" id="{5AA33621-8A61-4CDC-B5A6-910F6658753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Rechthoek 314">
                  <a:extLst>
                    <a:ext uri="{FF2B5EF4-FFF2-40B4-BE49-F238E27FC236}">
                      <a16:creationId xmlns:a16="http://schemas.microsoft.com/office/drawing/2014/main" id="{304D7092-D3FD-4B95-9A50-01130270339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02" name="ICOON_info">
              <a:extLst>
                <a:ext uri="{FF2B5EF4-FFF2-40B4-BE49-F238E27FC236}">
                  <a16:creationId xmlns:a16="http://schemas.microsoft.com/office/drawing/2014/main" id="{6E85A7FC-F624-4936-BFAA-8490218CD95D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03" name="Ovaal 302">
                <a:extLst>
                  <a:ext uri="{FF2B5EF4-FFF2-40B4-BE49-F238E27FC236}">
                    <a16:creationId xmlns:a16="http://schemas.microsoft.com/office/drawing/2014/main" id="{56167993-97F1-4DAE-AEA3-1156D722C9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4" name="Graphic 163" descr="Informatie">
                <a:extLst>
                  <a:ext uri="{FF2B5EF4-FFF2-40B4-BE49-F238E27FC236}">
                    <a16:creationId xmlns:a16="http://schemas.microsoft.com/office/drawing/2014/main" id="{5A095DF5-41E9-4D44-934F-7BF8EE09297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08" name="INSTRUCTION">
            <a:extLst>
              <a:ext uri="{FF2B5EF4-FFF2-40B4-BE49-F238E27FC236}">
                <a16:creationId xmlns:a16="http://schemas.microsoft.com/office/drawing/2014/main" id="{10EBE94C-F7FF-4DEE-B887-1DEC74819A31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14AEF491-8E75-46CA-9A7A-8C2B9B6C49BF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50E8CFCD-A56A-4E6B-9B83-71BE5CE6C539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2EC58AAD-44C2-4175-B6AA-DCBD060DB08F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3D7179BB-2C10-48E9-BA01-22E8FB177D1E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3" name="Rechthoek 212">
              <a:extLst>
                <a:ext uri="{FF2B5EF4-FFF2-40B4-BE49-F238E27FC236}">
                  <a16:creationId xmlns:a16="http://schemas.microsoft.com/office/drawing/2014/main" id="{5A02C5C7-C094-4B46-AFCF-2B1BD8B1AD72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063C8C9D-5CF2-47BB-9AA4-96CDDF088839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97D75961-9DD9-45A1-AF71-935F7FDA264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17" name="Rechthoek met één afgeknipte en afgeronde hoek 47">
                  <a:extLst>
                    <a:ext uri="{FF2B5EF4-FFF2-40B4-BE49-F238E27FC236}">
                      <a16:creationId xmlns:a16="http://schemas.microsoft.com/office/drawing/2014/main" id="{2ADBAA5C-45B2-4764-9EAA-FEE1C2F2F85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Rechthoekige driehoek 217">
                  <a:extLst>
                    <a:ext uri="{FF2B5EF4-FFF2-40B4-BE49-F238E27FC236}">
                      <a16:creationId xmlns:a16="http://schemas.microsoft.com/office/drawing/2014/main" id="{816F788D-8F58-4469-90EB-B7EC7C0E83D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B09FDD54-DC09-4125-9CC8-46FEB7A444B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3813FA1A-B58E-4E50-985A-C845AFB71660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BD259701-190C-4A51-A697-D3309F82817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88" name="INFO">
            <a:extLst>
              <a:ext uri="{FF2B5EF4-FFF2-40B4-BE49-F238E27FC236}">
                <a16:creationId xmlns:a16="http://schemas.microsoft.com/office/drawing/2014/main" id="{8D3ABCD5-39BE-458B-B7CF-6498BB983A72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TEXT + IMAGE (S)</a:t>
            </a:r>
          </a:p>
        </p:txBody>
      </p:sp>
      <p:grpSp>
        <p:nvGrpSpPr>
          <p:cNvPr id="84" name="HAAK LIJN">
            <a:extLst>
              <a:ext uri="{FF2B5EF4-FFF2-40B4-BE49-F238E27FC236}">
                <a16:creationId xmlns:a16="http://schemas.microsoft.com/office/drawing/2014/main" id="{7B3A422F-40A5-40FC-90E9-6577B2129FD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85" name="LIJN">
              <a:extLst>
                <a:ext uri="{FF2B5EF4-FFF2-40B4-BE49-F238E27FC236}">
                  <a16:creationId xmlns:a16="http://schemas.microsoft.com/office/drawing/2014/main" id="{A43FC868-B301-46F5-8820-A419C16D2B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1E137A15-B402-4904-96E2-F20F4DD225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87" name="LIJN">
              <a:extLst>
                <a:ext uri="{FF2B5EF4-FFF2-40B4-BE49-F238E27FC236}">
                  <a16:creationId xmlns:a16="http://schemas.microsoft.com/office/drawing/2014/main" id="{12474518-C7B4-4E57-AD5D-304FB97FE4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ijdelijke aanduiding voor afbeelding 8">
            <a:extLst>
              <a:ext uri="{FF2B5EF4-FFF2-40B4-BE49-F238E27FC236}">
                <a16:creationId xmlns:a16="http://schemas.microsoft.com/office/drawing/2014/main" id="{5CFE7F97-2109-4DE1-997E-438DDA5BA4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65687" y="1434"/>
            <a:ext cx="342631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an image.</a:t>
            </a:r>
          </a:p>
        </p:txBody>
      </p:sp>
      <p:sp>
        <p:nvSpPr>
          <p:cNvPr id="200" name="Logo">
            <a:extLst>
              <a:ext uri="{FF2B5EF4-FFF2-40B4-BE49-F238E27FC236}">
                <a16:creationId xmlns:a16="http://schemas.microsoft.com/office/drawing/2014/main" id="{CF022E84-EA7B-4026-848E-672D4DD41118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8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15" name="Tekst">
            <a:extLst>
              <a:ext uri="{FF2B5EF4-FFF2-40B4-BE49-F238E27FC236}">
                <a16:creationId xmlns:a16="http://schemas.microsoft.com/office/drawing/2014/main" id="{9FDA7449-64DA-4D83-8198-E1195E045EA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2" y="563700"/>
            <a:ext cx="8544332" cy="5730594"/>
          </a:xfrm>
          <a:gradFill>
            <a:gsLst>
              <a:gs pos="75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0" scaled="1"/>
          </a:gradFill>
        </p:spPr>
        <p:txBody>
          <a:bodyPr vert="horz" lIns="0" tIns="1296000" rIns="216000" bIns="14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ED12B838-4EBF-44B3-96A3-36FE4C1068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85E5B63B-737B-4ED0-9D1C-6EF631E4C5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14" name="Ondertitel">
            <a:extLst>
              <a:ext uri="{FF2B5EF4-FFF2-40B4-BE49-F238E27FC236}">
                <a16:creationId xmlns:a16="http://schemas.microsoft.com/office/drawing/2014/main" id="{45D054C6-955F-4524-B419-8433FE6D93D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8369849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EBFCA198-B405-434C-BDB0-38D5BBFCB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5" y="619124"/>
            <a:ext cx="8369848" cy="268289"/>
          </a:xfrm>
        </p:spPr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F4ABD-9BE3-4169-8C0E-38D0E168EEB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806187"/>
      </p:ext>
    </p:extLst>
  </p:cSld>
  <p:clrMapOvr>
    <a:masterClrMapping/>
  </p:clrMapOvr>
  <p:transition spd="slow">
    <p:push dir="u"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2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350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INSTRUCTION">
            <a:extLst>
              <a:ext uri="{FF2B5EF4-FFF2-40B4-BE49-F238E27FC236}">
                <a16:creationId xmlns:a16="http://schemas.microsoft.com/office/drawing/2014/main" id="{A8FC69F3-4BB8-44AD-98B0-A4E2A530B58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55" name="Rechthoek 354">
              <a:extLst>
                <a:ext uri="{FF2B5EF4-FFF2-40B4-BE49-F238E27FC236}">
                  <a16:creationId xmlns:a16="http://schemas.microsoft.com/office/drawing/2014/main" id="{52F4FC06-2BCA-4D29-B186-BA91BFEA335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759851F3-1EE9-459C-BC92-C7DD8EABA156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7" name="Rechthoek 356">
              <a:extLst>
                <a:ext uri="{FF2B5EF4-FFF2-40B4-BE49-F238E27FC236}">
                  <a16:creationId xmlns:a16="http://schemas.microsoft.com/office/drawing/2014/main" id="{E3E5B83B-1533-4A15-8A30-455BBA68A07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55C329FA-6007-4BBF-9D56-0599BE1E3A1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9" name="Rechthoek 358">
              <a:extLst>
                <a:ext uri="{FF2B5EF4-FFF2-40B4-BE49-F238E27FC236}">
                  <a16:creationId xmlns:a16="http://schemas.microsoft.com/office/drawing/2014/main" id="{2BC70CFC-9068-4894-81CC-4A7DE4731A2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60" name="Rechthoek 359">
              <a:extLst>
                <a:ext uri="{FF2B5EF4-FFF2-40B4-BE49-F238E27FC236}">
                  <a16:creationId xmlns:a16="http://schemas.microsoft.com/office/drawing/2014/main" id="{9B235BD8-2394-49C2-ADA1-49A2A84A859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1" indent="-18097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1" name="Ovaal 360">
              <a:extLst>
                <a:ext uri="{FF2B5EF4-FFF2-40B4-BE49-F238E27FC236}">
                  <a16:creationId xmlns:a16="http://schemas.microsoft.com/office/drawing/2014/main" id="{59C657A8-72B8-48AF-AE33-C0A0F37B2FD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62" name="Rechthoek 361">
              <a:extLst>
                <a:ext uri="{FF2B5EF4-FFF2-40B4-BE49-F238E27FC236}">
                  <a16:creationId xmlns:a16="http://schemas.microsoft.com/office/drawing/2014/main" id="{C7524AD5-A81E-48F0-A4E4-DC365B6AC96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63" name="Ovaal 362">
              <a:extLst>
                <a:ext uri="{FF2B5EF4-FFF2-40B4-BE49-F238E27FC236}">
                  <a16:creationId xmlns:a16="http://schemas.microsoft.com/office/drawing/2014/main" id="{98289502-6EFD-44B1-9376-FB641C72C3F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64" name="Rechthoek 363">
              <a:extLst>
                <a:ext uri="{FF2B5EF4-FFF2-40B4-BE49-F238E27FC236}">
                  <a16:creationId xmlns:a16="http://schemas.microsoft.com/office/drawing/2014/main" id="{D3EB4CBA-FC8C-435E-AD43-3B5FF1DCD68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365" name="Ovaal 364">
              <a:extLst>
                <a:ext uri="{FF2B5EF4-FFF2-40B4-BE49-F238E27FC236}">
                  <a16:creationId xmlns:a16="http://schemas.microsoft.com/office/drawing/2014/main" id="{8FB952D9-27D3-4C60-8CF0-ABDF3F0FC91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6" name="Rechthoek 365">
              <a:extLst>
                <a:ext uri="{FF2B5EF4-FFF2-40B4-BE49-F238E27FC236}">
                  <a16:creationId xmlns:a16="http://schemas.microsoft.com/office/drawing/2014/main" id="{09D34AEF-5DAA-4A59-BBC5-CA9F40AB080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8" algn="l"/>
                </a:tabLst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367" name="Ovaal 366">
              <a:extLst>
                <a:ext uri="{FF2B5EF4-FFF2-40B4-BE49-F238E27FC236}">
                  <a16:creationId xmlns:a16="http://schemas.microsoft.com/office/drawing/2014/main" id="{AA7275C3-1344-4E1C-BE23-54E999E6DE3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8" name="Rechthoek 367">
              <a:extLst>
                <a:ext uri="{FF2B5EF4-FFF2-40B4-BE49-F238E27FC236}">
                  <a16:creationId xmlns:a16="http://schemas.microsoft.com/office/drawing/2014/main" id="{A6D54797-0542-4F42-9DF5-88AA02D51A8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1809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9" name="Ovaal 368">
              <a:extLst>
                <a:ext uri="{FF2B5EF4-FFF2-40B4-BE49-F238E27FC236}">
                  <a16:creationId xmlns:a16="http://schemas.microsoft.com/office/drawing/2014/main" id="{7B1A8237-7367-45C9-BCF5-CA3CAD515F5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70" name="Rechthoek 369">
              <a:extLst>
                <a:ext uri="{FF2B5EF4-FFF2-40B4-BE49-F238E27FC236}">
                  <a16:creationId xmlns:a16="http://schemas.microsoft.com/office/drawing/2014/main" id="{24FAC07C-AE9D-4F74-8517-339A2B8EB58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71" name="Ovaal 370">
              <a:extLst>
                <a:ext uri="{FF2B5EF4-FFF2-40B4-BE49-F238E27FC236}">
                  <a16:creationId xmlns:a16="http://schemas.microsoft.com/office/drawing/2014/main" id="{4EF59F50-2F30-4F33-BA2F-A360C91C307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72" name="Rechthoek 371">
              <a:extLst>
                <a:ext uri="{FF2B5EF4-FFF2-40B4-BE49-F238E27FC236}">
                  <a16:creationId xmlns:a16="http://schemas.microsoft.com/office/drawing/2014/main" id="{0FB7FDC1-CDD6-4E7A-960D-0729DCDB2E3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199323E4-719C-474A-B49F-A0117626475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4" name="Rechthoek 373">
              <a:extLst>
                <a:ext uri="{FF2B5EF4-FFF2-40B4-BE49-F238E27FC236}">
                  <a16:creationId xmlns:a16="http://schemas.microsoft.com/office/drawing/2014/main" id="{D8167BDA-3727-414B-865C-1AA30A24493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5" indent="-179388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5" name="Rechthoek 374">
              <a:extLst>
                <a:ext uri="{FF2B5EF4-FFF2-40B4-BE49-F238E27FC236}">
                  <a16:creationId xmlns:a16="http://schemas.microsoft.com/office/drawing/2014/main" id="{F8A36E36-0E44-455E-9095-A27AF43F588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76" name="ICOON_info">
              <a:extLst>
                <a:ext uri="{FF2B5EF4-FFF2-40B4-BE49-F238E27FC236}">
                  <a16:creationId xmlns:a16="http://schemas.microsoft.com/office/drawing/2014/main" id="{F976DF6D-0842-424D-AFBE-80DDEA883F7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418" name="Ovaal 417">
                <a:extLst>
                  <a:ext uri="{FF2B5EF4-FFF2-40B4-BE49-F238E27FC236}">
                    <a16:creationId xmlns:a16="http://schemas.microsoft.com/office/drawing/2014/main" id="{0483FE6F-6471-48A2-8967-3BADD6B9E63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9" name="Graphic 163" descr="Informatie">
                <a:extLst>
                  <a:ext uri="{FF2B5EF4-FFF2-40B4-BE49-F238E27FC236}">
                    <a16:creationId xmlns:a16="http://schemas.microsoft.com/office/drawing/2014/main" id="{28AE8D31-B992-444A-8DFE-3C92DFB01EC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7" name="VOORBEELD">
              <a:extLst>
                <a:ext uri="{FF2B5EF4-FFF2-40B4-BE49-F238E27FC236}">
                  <a16:creationId xmlns:a16="http://schemas.microsoft.com/office/drawing/2014/main" id="{4F56C362-980E-4B00-AAA3-272F9E5553F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8" name="Rechthoek 377">
                <a:extLst>
                  <a:ext uri="{FF2B5EF4-FFF2-40B4-BE49-F238E27FC236}">
                    <a16:creationId xmlns:a16="http://schemas.microsoft.com/office/drawing/2014/main" id="{2E78133F-4F85-411D-B69F-EA74E2F6B60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79" name="Rechthoek 378">
                <a:extLst>
                  <a:ext uri="{FF2B5EF4-FFF2-40B4-BE49-F238E27FC236}">
                    <a16:creationId xmlns:a16="http://schemas.microsoft.com/office/drawing/2014/main" id="{5B107C16-8307-48B5-966D-D9C33CBBB2A1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0" name="Groep 379">
                <a:extLst>
                  <a:ext uri="{FF2B5EF4-FFF2-40B4-BE49-F238E27FC236}">
                    <a16:creationId xmlns:a16="http://schemas.microsoft.com/office/drawing/2014/main" id="{312A1980-4FFF-4D1C-AE44-38B169A1A9D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11" name="Groep 410">
                  <a:extLst>
                    <a:ext uri="{FF2B5EF4-FFF2-40B4-BE49-F238E27FC236}">
                      <a16:creationId xmlns:a16="http://schemas.microsoft.com/office/drawing/2014/main" id="{DFC4FB51-A3D5-4BAB-8EBF-924C8F44C33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13" name="Rechte verbindingslijn 412">
                    <a:extLst>
                      <a:ext uri="{FF2B5EF4-FFF2-40B4-BE49-F238E27FC236}">
                        <a16:creationId xmlns:a16="http://schemas.microsoft.com/office/drawing/2014/main" id="{FA09CB0D-84C0-4F50-B0CA-4B9FB32306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4" name="Rechte verbindingslijn 413">
                    <a:extLst>
                      <a:ext uri="{FF2B5EF4-FFF2-40B4-BE49-F238E27FC236}">
                        <a16:creationId xmlns:a16="http://schemas.microsoft.com/office/drawing/2014/main" id="{9A311DC9-0C30-4F9E-BA97-5FAA2E428F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5" name="Rechte verbindingslijn 414">
                    <a:extLst>
                      <a:ext uri="{FF2B5EF4-FFF2-40B4-BE49-F238E27FC236}">
                        <a16:creationId xmlns:a16="http://schemas.microsoft.com/office/drawing/2014/main" id="{902FF086-DE09-43C7-ACF1-4D4C9324DA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6" name="Rechte verbindingslijn 415">
                    <a:extLst>
                      <a:ext uri="{FF2B5EF4-FFF2-40B4-BE49-F238E27FC236}">
                        <a16:creationId xmlns:a16="http://schemas.microsoft.com/office/drawing/2014/main" id="{0640681E-ED12-4921-B973-0F930D6C88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7" name="Rechte verbindingslijn 416">
                    <a:extLst>
                      <a:ext uri="{FF2B5EF4-FFF2-40B4-BE49-F238E27FC236}">
                        <a16:creationId xmlns:a16="http://schemas.microsoft.com/office/drawing/2014/main" id="{C6E69555-91E3-4307-822B-448DBC1526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12" name="Pijl: rechts 411">
                  <a:extLst>
                    <a:ext uri="{FF2B5EF4-FFF2-40B4-BE49-F238E27FC236}">
                      <a16:creationId xmlns:a16="http://schemas.microsoft.com/office/drawing/2014/main" id="{76D75A08-325B-4395-AADA-D074DE77C80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1" name="Groep 380">
                <a:extLst>
                  <a:ext uri="{FF2B5EF4-FFF2-40B4-BE49-F238E27FC236}">
                    <a16:creationId xmlns:a16="http://schemas.microsoft.com/office/drawing/2014/main" id="{74ED3023-9AA4-47FC-A83B-9F2A3AA53D6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04" name="Groep 403">
                  <a:extLst>
                    <a:ext uri="{FF2B5EF4-FFF2-40B4-BE49-F238E27FC236}">
                      <a16:creationId xmlns:a16="http://schemas.microsoft.com/office/drawing/2014/main" id="{1194BD58-8986-4D4B-980C-0B439739CD8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06" name="Rechte verbindingslijn 405">
                    <a:extLst>
                      <a:ext uri="{FF2B5EF4-FFF2-40B4-BE49-F238E27FC236}">
                        <a16:creationId xmlns:a16="http://schemas.microsoft.com/office/drawing/2014/main" id="{505966D0-83CB-405B-B114-91F691BF02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7" name="Rechte verbindingslijn 406">
                    <a:extLst>
                      <a:ext uri="{FF2B5EF4-FFF2-40B4-BE49-F238E27FC236}">
                        <a16:creationId xmlns:a16="http://schemas.microsoft.com/office/drawing/2014/main" id="{76EA853E-9D10-49B4-BD47-5F57979E9F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8" name="Rechte verbindingslijn 407">
                    <a:extLst>
                      <a:ext uri="{FF2B5EF4-FFF2-40B4-BE49-F238E27FC236}">
                        <a16:creationId xmlns:a16="http://schemas.microsoft.com/office/drawing/2014/main" id="{FB866C7E-FCE4-47F0-9F5E-285B04559A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9" name="Rechte verbindingslijn 408">
                    <a:extLst>
                      <a:ext uri="{FF2B5EF4-FFF2-40B4-BE49-F238E27FC236}">
                        <a16:creationId xmlns:a16="http://schemas.microsoft.com/office/drawing/2014/main" id="{F3293A8F-C913-4286-AAFC-3CE006E9AD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0" name="Rechte verbindingslijn 409">
                    <a:extLst>
                      <a:ext uri="{FF2B5EF4-FFF2-40B4-BE49-F238E27FC236}">
                        <a16:creationId xmlns:a16="http://schemas.microsoft.com/office/drawing/2014/main" id="{2A28BD46-0496-480E-80F8-BE5AB2E13E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5" name="Pijl: rechts 404">
                  <a:extLst>
                    <a:ext uri="{FF2B5EF4-FFF2-40B4-BE49-F238E27FC236}">
                      <a16:creationId xmlns:a16="http://schemas.microsoft.com/office/drawing/2014/main" id="{E4FA8363-4D6A-43EF-B731-475CADA5F5A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82" name="Rechte verbindingslijn 381">
                <a:extLst>
                  <a:ext uri="{FF2B5EF4-FFF2-40B4-BE49-F238E27FC236}">
                    <a16:creationId xmlns:a16="http://schemas.microsoft.com/office/drawing/2014/main" id="{FA5A2A58-95E7-479B-9E19-5D01B58B9C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3" name="Rechte verbindingslijn 382">
                <a:extLst>
                  <a:ext uri="{FF2B5EF4-FFF2-40B4-BE49-F238E27FC236}">
                    <a16:creationId xmlns:a16="http://schemas.microsoft.com/office/drawing/2014/main" id="{868C6FA3-7ACA-4103-BE33-6EBEC8C0EF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4" name="Rechthoek 383">
                <a:extLst>
                  <a:ext uri="{FF2B5EF4-FFF2-40B4-BE49-F238E27FC236}">
                    <a16:creationId xmlns:a16="http://schemas.microsoft.com/office/drawing/2014/main" id="{325CB150-D214-48F8-B3FF-14CD735205E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85" name="Rechthoek 384">
                <a:extLst>
                  <a:ext uri="{FF2B5EF4-FFF2-40B4-BE49-F238E27FC236}">
                    <a16:creationId xmlns:a16="http://schemas.microsoft.com/office/drawing/2014/main" id="{A89EDAA6-614A-4716-B6B3-203CFCB08B4B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86" name="Groep 385">
                <a:extLst>
                  <a:ext uri="{FF2B5EF4-FFF2-40B4-BE49-F238E27FC236}">
                    <a16:creationId xmlns:a16="http://schemas.microsoft.com/office/drawing/2014/main" id="{FFC9F98A-00F6-4EAE-BE0B-5F3EF728EFB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96" name="Rechthoek 395">
                  <a:extLst>
                    <a:ext uri="{FF2B5EF4-FFF2-40B4-BE49-F238E27FC236}">
                      <a16:creationId xmlns:a16="http://schemas.microsoft.com/office/drawing/2014/main" id="{1DE7BE23-5492-46BA-8807-C000CB2BC1C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7" name="Groep 396">
                  <a:extLst>
                    <a:ext uri="{FF2B5EF4-FFF2-40B4-BE49-F238E27FC236}">
                      <a16:creationId xmlns:a16="http://schemas.microsoft.com/office/drawing/2014/main" id="{847E12B0-E8A2-48EA-9E0E-2D31D713BD9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99" name="Rechte verbindingslijn 398">
                    <a:extLst>
                      <a:ext uri="{FF2B5EF4-FFF2-40B4-BE49-F238E27FC236}">
                        <a16:creationId xmlns:a16="http://schemas.microsoft.com/office/drawing/2014/main" id="{A412D5EF-8A00-46E9-8CCC-6FA4A05E07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0" name="Rechte verbindingslijn 399">
                    <a:extLst>
                      <a:ext uri="{FF2B5EF4-FFF2-40B4-BE49-F238E27FC236}">
                        <a16:creationId xmlns:a16="http://schemas.microsoft.com/office/drawing/2014/main" id="{C9467D39-8CEC-49EB-A492-DF0270EFBA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1" name="Rechte verbindingslijn 400">
                    <a:extLst>
                      <a:ext uri="{FF2B5EF4-FFF2-40B4-BE49-F238E27FC236}">
                        <a16:creationId xmlns:a16="http://schemas.microsoft.com/office/drawing/2014/main" id="{72E57DBA-8323-4949-BC33-9A447C147F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2" name="Rechte verbindingslijn 401">
                    <a:extLst>
                      <a:ext uri="{FF2B5EF4-FFF2-40B4-BE49-F238E27FC236}">
                        <a16:creationId xmlns:a16="http://schemas.microsoft.com/office/drawing/2014/main" id="{F1CC197A-F2C9-4726-83D5-1F8ACE53DE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3" name="Rechte verbindingslijn 402">
                    <a:extLst>
                      <a:ext uri="{FF2B5EF4-FFF2-40B4-BE49-F238E27FC236}">
                        <a16:creationId xmlns:a16="http://schemas.microsoft.com/office/drawing/2014/main" id="{A81A0EBE-F977-492D-9398-B46B3A478A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8" name="Pijl: rechts 397">
                  <a:extLst>
                    <a:ext uri="{FF2B5EF4-FFF2-40B4-BE49-F238E27FC236}">
                      <a16:creationId xmlns:a16="http://schemas.microsoft.com/office/drawing/2014/main" id="{119D8106-A49B-48BD-AFDD-E674FEE30D8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7" name="Groep 386">
                <a:extLst>
                  <a:ext uri="{FF2B5EF4-FFF2-40B4-BE49-F238E27FC236}">
                    <a16:creationId xmlns:a16="http://schemas.microsoft.com/office/drawing/2014/main" id="{BBF66936-4140-44E7-8D28-17D383AB9717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88" name="Rechthoek 387">
                  <a:extLst>
                    <a:ext uri="{FF2B5EF4-FFF2-40B4-BE49-F238E27FC236}">
                      <a16:creationId xmlns:a16="http://schemas.microsoft.com/office/drawing/2014/main" id="{0654A082-C454-4E7D-B4D6-794E3785D44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9" name="Groep 388">
                  <a:extLst>
                    <a:ext uri="{FF2B5EF4-FFF2-40B4-BE49-F238E27FC236}">
                      <a16:creationId xmlns:a16="http://schemas.microsoft.com/office/drawing/2014/main" id="{B10418B7-1381-4C7F-851B-03E4C0231A0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681E9643-2179-4D37-A736-012569E935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8E9B8DEE-621D-418E-AB27-68223305D8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3BDF9F4E-828E-453E-95AA-7D4CBACD07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4" name="Rechte verbindingslijn 393">
                    <a:extLst>
                      <a:ext uri="{FF2B5EF4-FFF2-40B4-BE49-F238E27FC236}">
                        <a16:creationId xmlns:a16="http://schemas.microsoft.com/office/drawing/2014/main" id="{DD482432-F04B-4FDE-AD5D-7CCD42149C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5" name="Rechte verbindingslijn 394">
                    <a:extLst>
                      <a:ext uri="{FF2B5EF4-FFF2-40B4-BE49-F238E27FC236}">
                        <a16:creationId xmlns:a16="http://schemas.microsoft.com/office/drawing/2014/main" id="{D5D9F417-7163-4E5B-9012-6FD5119BD9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0" name="Pijl: rechts 389">
                  <a:extLst>
                    <a:ext uri="{FF2B5EF4-FFF2-40B4-BE49-F238E27FC236}">
                      <a16:creationId xmlns:a16="http://schemas.microsoft.com/office/drawing/2014/main" id="{DDD8ACD6-D339-4A74-8519-06E2F99D440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97" name="INSTRUCTION">
            <a:extLst>
              <a:ext uri="{FF2B5EF4-FFF2-40B4-BE49-F238E27FC236}">
                <a16:creationId xmlns:a16="http://schemas.microsoft.com/office/drawing/2014/main" id="{B79BDC6E-8DAE-4C0B-8C12-843384AED57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43467FD5-23B2-4359-9673-AE6EE86AE55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2272CF3C-D6EF-4207-B338-15AB6F147D17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0216DE03-76BF-427E-BFD7-5CD7F88C692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2533269E-AB7A-4C6E-B70D-28B69F7642C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B68BEAD6-8CBE-488F-9E61-1F8B6ADE1D8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8" name="Rechthoek 247">
                <a:extLst>
                  <a:ext uri="{FF2B5EF4-FFF2-40B4-BE49-F238E27FC236}">
                    <a16:creationId xmlns:a16="http://schemas.microsoft.com/office/drawing/2014/main" id="{BA2343DB-8A04-4D41-9EC7-57FB7D687A2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Ovaal 248">
                <a:extLst>
                  <a:ext uri="{FF2B5EF4-FFF2-40B4-BE49-F238E27FC236}">
                    <a16:creationId xmlns:a16="http://schemas.microsoft.com/office/drawing/2014/main" id="{E16FA93F-2914-4A50-94B0-9A30DE81971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0" name="Vrije vorm: vorm 249">
                <a:extLst>
                  <a:ext uri="{FF2B5EF4-FFF2-40B4-BE49-F238E27FC236}">
                    <a16:creationId xmlns:a16="http://schemas.microsoft.com/office/drawing/2014/main" id="{E44ED025-1E40-46ED-B862-09406A708B4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Rechthoek: afgeronde hoeken 250">
                <a:extLst>
                  <a:ext uri="{FF2B5EF4-FFF2-40B4-BE49-F238E27FC236}">
                    <a16:creationId xmlns:a16="http://schemas.microsoft.com/office/drawing/2014/main" id="{A0EF13AE-B8CB-4D89-90B7-452849F317A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52" name="Rechte verbindingslijn 251">
                <a:extLst>
                  <a:ext uri="{FF2B5EF4-FFF2-40B4-BE49-F238E27FC236}">
                    <a16:creationId xmlns:a16="http://schemas.microsoft.com/office/drawing/2014/main" id="{500ED9D6-035F-48C4-A094-ED3EC43FA2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3" name="Rechte verbindingslijn 252">
                <a:extLst>
                  <a:ext uri="{FF2B5EF4-FFF2-40B4-BE49-F238E27FC236}">
                    <a16:creationId xmlns:a16="http://schemas.microsoft.com/office/drawing/2014/main" id="{A4F0A159-B822-4662-87FB-B25CDACD423D}"/>
                  </a:ext>
                </a:extLst>
              </p:cNvPr>
              <p:cNvCxnSpPr>
                <a:cxnSpLocks/>
                <a:stCxn id="25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D1A556EB-1EA9-4E5D-A62F-78CE1E73A65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2BA53C61-7196-4A5C-9E87-1DD02FD598F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5" name="Groep 204">
              <a:extLst>
                <a:ext uri="{FF2B5EF4-FFF2-40B4-BE49-F238E27FC236}">
                  <a16:creationId xmlns:a16="http://schemas.microsoft.com/office/drawing/2014/main" id="{07554CFD-5EE0-4CD3-8799-0129249C6908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74CC29E2-820A-4BBE-AEE6-35055B046C5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46" name="Rechte verbindingslijn 245">
                <a:extLst>
                  <a:ext uri="{FF2B5EF4-FFF2-40B4-BE49-F238E27FC236}">
                    <a16:creationId xmlns:a16="http://schemas.microsoft.com/office/drawing/2014/main" id="{1BEEC26B-6127-400B-A7ED-D03BAB5F9F4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47" name="Gelijkbenige driehoek 246">
                <a:extLst>
                  <a:ext uri="{FF2B5EF4-FFF2-40B4-BE49-F238E27FC236}">
                    <a16:creationId xmlns:a16="http://schemas.microsoft.com/office/drawing/2014/main" id="{1A71A325-2012-46EE-9078-5356C3BFF11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BFED3DA3-6F62-4232-8816-CFCE8719F95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1B626A48-431A-4E1B-A660-393772E4B6BD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260B733D-6B0B-4DC3-9163-6CA7D343B2A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29891C19-EF41-4C32-8476-B13B29FA7FC9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18FBF38E-62BA-42C2-BF4C-C072AFE631F5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08DF180C-0BE6-4AB3-86B4-39BE6954A9B2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35680286-2DA8-45B8-B94C-D52B67B9CCA6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9" name="Groep 238">
                    <a:extLst>
                      <a:ext uri="{FF2B5EF4-FFF2-40B4-BE49-F238E27FC236}">
                        <a16:creationId xmlns:a16="http://schemas.microsoft.com/office/drawing/2014/main" id="{787DE392-B0F1-44D5-80B8-1614F99AD7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42" name="Rechthoek 241">
                      <a:extLst>
                        <a:ext uri="{FF2B5EF4-FFF2-40B4-BE49-F238E27FC236}">
                          <a16:creationId xmlns:a16="http://schemas.microsoft.com/office/drawing/2014/main" id="{9F7AD372-19D8-4174-84A5-CB00E98F90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3" name="Rechthoek 242">
                      <a:extLst>
                        <a:ext uri="{FF2B5EF4-FFF2-40B4-BE49-F238E27FC236}">
                          <a16:creationId xmlns:a16="http://schemas.microsoft.com/office/drawing/2014/main" id="{DD1B7776-10F1-4EDC-B56F-E7976978A3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4" name="Ovaal 243">
                      <a:extLst>
                        <a:ext uri="{FF2B5EF4-FFF2-40B4-BE49-F238E27FC236}">
                          <a16:creationId xmlns:a16="http://schemas.microsoft.com/office/drawing/2014/main" id="{1CBBB9DA-D440-4484-8F95-323335E5C38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40" name="Afbeelding 239">
                    <a:extLst>
                      <a:ext uri="{FF2B5EF4-FFF2-40B4-BE49-F238E27FC236}">
                        <a16:creationId xmlns:a16="http://schemas.microsoft.com/office/drawing/2014/main" id="{B25B7BDE-6460-4D74-8526-FA8B243887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41" name="Afbeelding 240">
                    <a:extLst>
                      <a:ext uri="{FF2B5EF4-FFF2-40B4-BE49-F238E27FC236}">
                        <a16:creationId xmlns:a16="http://schemas.microsoft.com/office/drawing/2014/main" id="{89179E73-7485-43AC-8FE7-F1152E1F42B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3" name="Groep 232">
                  <a:extLst>
                    <a:ext uri="{FF2B5EF4-FFF2-40B4-BE49-F238E27FC236}">
                      <a16:creationId xmlns:a16="http://schemas.microsoft.com/office/drawing/2014/main" id="{137743AD-F338-43C7-BDB3-EFD979DCEB7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A2568655-CCE1-48FB-8505-20430DD049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8" name="Rechthoek 237">
                    <a:extLst>
                      <a:ext uri="{FF2B5EF4-FFF2-40B4-BE49-F238E27FC236}">
                        <a16:creationId xmlns:a16="http://schemas.microsoft.com/office/drawing/2014/main" id="{CCBC2D41-F2FB-4626-8813-58CDEA8155E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34" name="Groep 233">
                  <a:extLst>
                    <a:ext uri="{FF2B5EF4-FFF2-40B4-BE49-F238E27FC236}">
                      <a16:creationId xmlns:a16="http://schemas.microsoft.com/office/drawing/2014/main" id="{4F6A1653-BC35-4DE8-9675-574697EDC46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5" name="Rechthoek 234">
                    <a:extLst>
                      <a:ext uri="{FF2B5EF4-FFF2-40B4-BE49-F238E27FC236}">
                        <a16:creationId xmlns:a16="http://schemas.microsoft.com/office/drawing/2014/main" id="{74295F06-AAD5-4AE9-942C-C2AF31187D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6" name="Rechthoek 235">
                    <a:extLst>
                      <a:ext uri="{FF2B5EF4-FFF2-40B4-BE49-F238E27FC236}">
                        <a16:creationId xmlns:a16="http://schemas.microsoft.com/office/drawing/2014/main" id="{228BBE17-1C18-4BEF-8F89-0A0E13AB9CD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30" name="Rechthoek 229">
                <a:extLst>
                  <a:ext uri="{FF2B5EF4-FFF2-40B4-BE49-F238E27FC236}">
                    <a16:creationId xmlns:a16="http://schemas.microsoft.com/office/drawing/2014/main" id="{2524C2BC-A485-4007-AE2F-523CBA43755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31" name="Gelijkbenige driehoek 230">
                <a:extLst>
                  <a:ext uri="{FF2B5EF4-FFF2-40B4-BE49-F238E27FC236}">
                    <a16:creationId xmlns:a16="http://schemas.microsoft.com/office/drawing/2014/main" id="{E5BFE1C2-EF2B-4C0F-BD11-639BD8A0B37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E748AFE5-47B8-4E0B-9891-76E194088380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215" name="Rechthoek 214">
                <a:extLst>
                  <a:ext uri="{FF2B5EF4-FFF2-40B4-BE49-F238E27FC236}">
                    <a16:creationId xmlns:a16="http://schemas.microsoft.com/office/drawing/2014/main" id="{3293CFC6-C2E0-40DB-B327-C7B074092A69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488E9B04-4329-4E7E-BA57-732C5F428EC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Tekstvak 216">
                <a:extLst>
                  <a:ext uri="{FF2B5EF4-FFF2-40B4-BE49-F238E27FC236}">
                    <a16:creationId xmlns:a16="http://schemas.microsoft.com/office/drawing/2014/main" id="{A90CD317-5502-4A37-AE35-78D5349A44C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E8B26887-A411-499F-B06A-8B853AE54E7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219" name="Vrije vorm: vorm 218">
                <a:extLst>
                  <a:ext uri="{FF2B5EF4-FFF2-40B4-BE49-F238E27FC236}">
                    <a16:creationId xmlns:a16="http://schemas.microsoft.com/office/drawing/2014/main" id="{5110E0EE-2547-40FF-AA03-74984B323FFD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0" name="Gelijkbenige driehoek 219">
                <a:extLst>
                  <a:ext uri="{FF2B5EF4-FFF2-40B4-BE49-F238E27FC236}">
                    <a16:creationId xmlns:a16="http://schemas.microsoft.com/office/drawing/2014/main" id="{155EFBF4-740F-4B4A-B5E6-DDE6F5C06598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8B17C2F6-915B-4C79-BFBF-8A58BFB7834E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76E793F9-E430-4489-AFFF-AA2A678477B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97D91F01-5617-49B0-8066-9B03883AF60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4ED92AA0-BFC9-4DAF-AF96-10592525C0A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103D09F3-9D76-438D-9A48-784B0C3748F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64479B12-3E54-4BF9-8673-F9716EF3F2E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28E11BC5-6AE9-4AAC-95ED-4A6C2E679E7E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C5F427DC-154D-48EA-A6FF-3E910A48927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12" name="ICOON_info">
              <a:extLst>
                <a:ext uri="{FF2B5EF4-FFF2-40B4-BE49-F238E27FC236}">
                  <a16:creationId xmlns:a16="http://schemas.microsoft.com/office/drawing/2014/main" id="{A423A3FC-FB96-4157-9597-AE7DF6580171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9ACB1F6D-CFB8-4A51-AEB4-48B6438661D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Graphic 163" descr="Informatie">
                <a:extLst>
                  <a:ext uri="{FF2B5EF4-FFF2-40B4-BE49-F238E27FC236}">
                    <a16:creationId xmlns:a16="http://schemas.microsoft.com/office/drawing/2014/main" id="{0E97897B-D68E-452E-8E37-D10D3AF88B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54" name="INSTRUCTION">
            <a:extLst>
              <a:ext uri="{FF2B5EF4-FFF2-40B4-BE49-F238E27FC236}">
                <a16:creationId xmlns:a16="http://schemas.microsoft.com/office/drawing/2014/main" id="{2D52F4C8-0035-4EC2-B221-6F0D232F9074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CC220150-7503-42C2-BAE3-FD464E346E01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id="{17992A46-BC79-4356-943E-F01E13E1828B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7" name="Rechthoek 256">
              <a:extLst>
                <a:ext uri="{FF2B5EF4-FFF2-40B4-BE49-F238E27FC236}">
                  <a16:creationId xmlns:a16="http://schemas.microsoft.com/office/drawing/2014/main" id="{01ED0377-FA04-4BDF-BC48-62DE49FBA301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5556B461-8AF7-489B-91F0-CA9113B3B496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0BD7D774-EB07-41A6-A0BD-9A594303C62C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260" name="Groep 259">
              <a:extLst>
                <a:ext uri="{FF2B5EF4-FFF2-40B4-BE49-F238E27FC236}">
                  <a16:creationId xmlns:a16="http://schemas.microsoft.com/office/drawing/2014/main" id="{04910BF9-B5C4-4C84-92B0-7EB019686CCC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61" name="Groep 260">
                <a:extLst>
                  <a:ext uri="{FF2B5EF4-FFF2-40B4-BE49-F238E27FC236}">
                    <a16:creationId xmlns:a16="http://schemas.microsoft.com/office/drawing/2014/main" id="{44DA53D9-484C-4866-880E-7E5722271A57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63" name="Rechthoek met één afgeknipte en afgeronde hoek 47">
                  <a:extLst>
                    <a:ext uri="{FF2B5EF4-FFF2-40B4-BE49-F238E27FC236}">
                      <a16:creationId xmlns:a16="http://schemas.microsoft.com/office/drawing/2014/main" id="{ABB0E54C-2B44-4A5B-BBD9-1B5E9FB32DC9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Rechthoekige driehoek 263">
                  <a:extLst>
                    <a:ext uri="{FF2B5EF4-FFF2-40B4-BE49-F238E27FC236}">
                      <a16:creationId xmlns:a16="http://schemas.microsoft.com/office/drawing/2014/main" id="{0ED2A1FA-0866-476C-8D9F-D3E29D2F3501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Rechthoek 264">
                  <a:extLst>
                    <a:ext uri="{FF2B5EF4-FFF2-40B4-BE49-F238E27FC236}">
                      <a16:creationId xmlns:a16="http://schemas.microsoft.com/office/drawing/2014/main" id="{E250AB57-EECA-4247-A5B5-34972425341C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0BE581F2-7B20-4A0C-A793-B4DD66248D6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2" name="Rechthoek 261">
                <a:extLst>
                  <a:ext uri="{FF2B5EF4-FFF2-40B4-BE49-F238E27FC236}">
                    <a16:creationId xmlns:a16="http://schemas.microsoft.com/office/drawing/2014/main" id="{0F58E46D-6335-44FA-B1F0-EDB06D32DA4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20" name="INFO">
            <a:extLst>
              <a:ext uri="{FF2B5EF4-FFF2-40B4-BE49-F238E27FC236}">
                <a16:creationId xmlns:a16="http://schemas.microsoft.com/office/drawing/2014/main" id="{4554CBC1-67C3-40B3-B69E-583693464CAB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TEXT + IMAGE (M)</a:t>
            </a:r>
          </a:p>
        </p:txBody>
      </p:sp>
      <p:grpSp>
        <p:nvGrpSpPr>
          <p:cNvPr id="6" name="HAAK LIJN">
            <a:extLst>
              <a:ext uri="{FF2B5EF4-FFF2-40B4-BE49-F238E27FC236}">
                <a16:creationId xmlns:a16="http://schemas.microsoft.com/office/drawing/2014/main" id="{461C02C3-71A9-4180-9BA6-CDC428218BF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7" name="LIJN">
              <a:extLst>
                <a:ext uri="{FF2B5EF4-FFF2-40B4-BE49-F238E27FC236}">
                  <a16:creationId xmlns:a16="http://schemas.microsoft.com/office/drawing/2014/main" id="{70C6F105-BBDF-409A-A64C-F21A25395B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DED3C4C-295F-4DFE-B2D5-8110A780A8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9" name="LIJN">
              <a:extLst>
                <a:ext uri="{FF2B5EF4-FFF2-40B4-BE49-F238E27FC236}">
                  <a16:creationId xmlns:a16="http://schemas.microsoft.com/office/drawing/2014/main" id="{7FAE1D37-EC74-4F9A-99AB-49D3E78A83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jdelijke aanduiding voor afbeelding 8">
            <a:extLst>
              <a:ext uri="{FF2B5EF4-FFF2-40B4-BE49-F238E27FC236}">
                <a16:creationId xmlns:a16="http://schemas.microsoft.com/office/drawing/2014/main" id="{E909BB5C-4BBE-4A17-B7C9-9421049DFC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3656" y="1434"/>
            <a:ext cx="569834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an image.</a:t>
            </a:r>
          </a:p>
        </p:txBody>
      </p:sp>
      <p:sp>
        <p:nvSpPr>
          <p:cNvPr id="194" name="Logo">
            <a:extLst>
              <a:ext uri="{FF2B5EF4-FFF2-40B4-BE49-F238E27FC236}">
                <a16:creationId xmlns:a16="http://schemas.microsoft.com/office/drawing/2014/main" id="{F2F8D9C1-29CC-4621-BC21-3CB89DBCB581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8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188" name="Tekst">
            <a:extLst>
              <a:ext uri="{FF2B5EF4-FFF2-40B4-BE49-F238E27FC236}">
                <a16:creationId xmlns:a16="http://schemas.microsoft.com/office/drawing/2014/main" id="{0913F88F-D24E-4B05-A0C4-5702DF7B6B0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2" y="563700"/>
            <a:ext cx="6257265" cy="5730594"/>
          </a:xfrm>
          <a:gradFill>
            <a:gsLst>
              <a:gs pos="75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0" scaled="1"/>
          </a:gradFill>
        </p:spPr>
        <p:txBody>
          <a:bodyPr vert="horz" lIns="0" tIns="1296000" rIns="216000" bIns="14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0D430EB3-20C6-47BB-9818-57BF558573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7F9C49C4-AF35-4216-8F31-B02A1075D7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49A542DA-75FE-4413-AC0E-7C8134E2722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6075594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E3AE8D94-FBEC-45F4-9E29-E69D7A237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5" y="619124"/>
            <a:ext cx="6075594" cy="268289"/>
          </a:xfrm>
        </p:spPr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52A4A-6DE1-4FA7-9400-FBA9170B406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29896"/>
      </p:ext>
    </p:extLst>
  </p:cSld>
  <p:clrMapOvr>
    <a:masterClrMapping/>
  </p:clrMapOvr>
  <p:transition spd="slow">
    <p:push dir="u"/>
  </p:transition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INSTRUCTION">
            <a:extLst>
              <a:ext uri="{FF2B5EF4-FFF2-40B4-BE49-F238E27FC236}">
                <a16:creationId xmlns:a16="http://schemas.microsoft.com/office/drawing/2014/main" id="{E0B996C4-91F6-467A-833A-3A7866D157A9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53" name="Rechthoek 352">
              <a:extLst>
                <a:ext uri="{FF2B5EF4-FFF2-40B4-BE49-F238E27FC236}">
                  <a16:creationId xmlns:a16="http://schemas.microsoft.com/office/drawing/2014/main" id="{241CDDD1-4CBD-4834-9620-47FD60D5F4C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54" name="Ovaal 353">
              <a:extLst>
                <a:ext uri="{FF2B5EF4-FFF2-40B4-BE49-F238E27FC236}">
                  <a16:creationId xmlns:a16="http://schemas.microsoft.com/office/drawing/2014/main" id="{1DCE8BCA-1B74-4FDA-9466-7806376B902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5" name="Rechthoek 354">
              <a:extLst>
                <a:ext uri="{FF2B5EF4-FFF2-40B4-BE49-F238E27FC236}">
                  <a16:creationId xmlns:a16="http://schemas.microsoft.com/office/drawing/2014/main" id="{8332B4A6-B3CE-4EEC-81CB-9C9DC46B438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7FBA1ECD-A835-4E1F-9990-20E7C69823D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7" name="Rechthoek 356">
              <a:extLst>
                <a:ext uri="{FF2B5EF4-FFF2-40B4-BE49-F238E27FC236}">
                  <a16:creationId xmlns:a16="http://schemas.microsoft.com/office/drawing/2014/main" id="{22ACB99C-42A9-442E-9BE2-4CD8F4BA82B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58" name="Rechthoek 357">
              <a:extLst>
                <a:ext uri="{FF2B5EF4-FFF2-40B4-BE49-F238E27FC236}">
                  <a16:creationId xmlns:a16="http://schemas.microsoft.com/office/drawing/2014/main" id="{8B15C0F1-5CFC-4602-85AA-A0B3858ADB7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1" indent="-18097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C0B90B4F-0B8D-4C71-B712-1FCE21E0228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60" name="Rechthoek 359">
              <a:extLst>
                <a:ext uri="{FF2B5EF4-FFF2-40B4-BE49-F238E27FC236}">
                  <a16:creationId xmlns:a16="http://schemas.microsoft.com/office/drawing/2014/main" id="{1C147CC5-B12F-4F29-8323-45580A24885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61" name="Ovaal 360">
              <a:extLst>
                <a:ext uri="{FF2B5EF4-FFF2-40B4-BE49-F238E27FC236}">
                  <a16:creationId xmlns:a16="http://schemas.microsoft.com/office/drawing/2014/main" id="{2B341119-8901-4F77-B7C8-CBD9F0AD93C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62" name="Rechthoek 361">
              <a:extLst>
                <a:ext uri="{FF2B5EF4-FFF2-40B4-BE49-F238E27FC236}">
                  <a16:creationId xmlns:a16="http://schemas.microsoft.com/office/drawing/2014/main" id="{B0DB0BEB-DA76-4A92-9495-B1816A8BD86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363" name="Ovaal 362">
              <a:extLst>
                <a:ext uri="{FF2B5EF4-FFF2-40B4-BE49-F238E27FC236}">
                  <a16:creationId xmlns:a16="http://schemas.microsoft.com/office/drawing/2014/main" id="{3D2052CF-379A-43EB-89A7-82015E20014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4" name="Rechthoek 363">
              <a:extLst>
                <a:ext uri="{FF2B5EF4-FFF2-40B4-BE49-F238E27FC236}">
                  <a16:creationId xmlns:a16="http://schemas.microsoft.com/office/drawing/2014/main" id="{8E4C6C3A-2462-4DA0-AD76-BFC1AF4F151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8" algn="l"/>
                </a:tabLst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365" name="Ovaal 364">
              <a:extLst>
                <a:ext uri="{FF2B5EF4-FFF2-40B4-BE49-F238E27FC236}">
                  <a16:creationId xmlns:a16="http://schemas.microsoft.com/office/drawing/2014/main" id="{20763605-EA5A-491A-8612-4EA95EAC9595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6" name="Rechthoek 365">
              <a:extLst>
                <a:ext uri="{FF2B5EF4-FFF2-40B4-BE49-F238E27FC236}">
                  <a16:creationId xmlns:a16="http://schemas.microsoft.com/office/drawing/2014/main" id="{FB5A1D1D-B4AD-47B4-8AB3-447F624B136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1809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7" name="Ovaal 366">
              <a:extLst>
                <a:ext uri="{FF2B5EF4-FFF2-40B4-BE49-F238E27FC236}">
                  <a16:creationId xmlns:a16="http://schemas.microsoft.com/office/drawing/2014/main" id="{52EABD69-FEF5-4C2C-B31D-F514B129F29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8" name="Rechthoek 367">
              <a:extLst>
                <a:ext uri="{FF2B5EF4-FFF2-40B4-BE49-F238E27FC236}">
                  <a16:creationId xmlns:a16="http://schemas.microsoft.com/office/drawing/2014/main" id="{60FA1A70-BD48-43BE-BD1F-AF589CE5A2C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69" name="Ovaal 368">
              <a:extLst>
                <a:ext uri="{FF2B5EF4-FFF2-40B4-BE49-F238E27FC236}">
                  <a16:creationId xmlns:a16="http://schemas.microsoft.com/office/drawing/2014/main" id="{233BF187-92D1-42BB-88FD-CE051C80894D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70" name="Rechthoek 369">
              <a:extLst>
                <a:ext uri="{FF2B5EF4-FFF2-40B4-BE49-F238E27FC236}">
                  <a16:creationId xmlns:a16="http://schemas.microsoft.com/office/drawing/2014/main" id="{561A79D3-459A-41EB-B354-A3A7E4156B3D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371" name="Ovaal 370">
              <a:extLst>
                <a:ext uri="{FF2B5EF4-FFF2-40B4-BE49-F238E27FC236}">
                  <a16:creationId xmlns:a16="http://schemas.microsoft.com/office/drawing/2014/main" id="{F41DDE1B-DC88-42E6-A986-00C501F4670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2" name="Rechthoek 371">
              <a:extLst>
                <a:ext uri="{FF2B5EF4-FFF2-40B4-BE49-F238E27FC236}">
                  <a16:creationId xmlns:a16="http://schemas.microsoft.com/office/drawing/2014/main" id="{A3CFAA73-2D5E-48A3-91B3-825FAE7AC94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5" indent="-179388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3" name="Rechthoek 372">
              <a:extLst>
                <a:ext uri="{FF2B5EF4-FFF2-40B4-BE49-F238E27FC236}">
                  <a16:creationId xmlns:a16="http://schemas.microsoft.com/office/drawing/2014/main" id="{17CD8B37-BDCC-48E9-A55E-0311A63AEF4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74" name="ICOON_info">
              <a:extLst>
                <a:ext uri="{FF2B5EF4-FFF2-40B4-BE49-F238E27FC236}">
                  <a16:creationId xmlns:a16="http://schemas.microsoft.com/office/drawing/2014/main" id="{7CF5530C-80D3-4032-968C-2F2243510980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416" name="Ovaal 415">
                <a:extLst>
                  <a:ext uri="{FF2B5EF4-FFF2-40B4-BE49-F238E27FC236}">
                    <a16:creationId xmlns:a16="http://schemas.microsoft.com/office/drawing/2014/main" id="{70637360-4F6D-4B7F-A3D4-53695D1B350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7" name="Graphic 163" descr="Informatie">
                <a:extLst>
                  <a:ext uri="{FF2B5EF4-FFF2-40B4-BE49-F238E27FC236}">
                    <a16:creationId xmlns:a16="http://schemas.microsoft.com/office/drawing/2014/main" id="{AD1AA89D-662F-4471-9152-B55F1E5B31D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5" name="VOORBEELD">
              <a:extLst>
                <a:ext uri="{FF2B5EF4-FFF2-40B4-BE49-F238E27FC236}">
                  <a16:creationId xmlns:a16="http://schemas.microsoft.com/office/drawing/2014/main" id="{59AEF735-5545-4781-93F4-3B5ADDF2904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6" name="Rechthoek 375">
                <a:extLst>
                  <a:ext uri="{FF2B5EF4-FFF2-40B4-BE49-F238E27FC236}">
                    <a16:creationId xmlns:a16="http://schemas.microsoft.com/office/drawing/2014/main" id="{CF2750A1-8078-46AC-B377-185262A00B2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77" name="Rechthoek 376">
                <a:extLst>
                  <a:ext uri="{FF2B5EF4-FFF2-40B4-BE49-F238E27FC236}">
                    <a16:creationId xmlns:a16="http://schemas.microsoft.com/office/drawing/2014/main" id="{0180DC42-4727-4F48-B8A2-6EC2B51AA45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8" name="Groep 377">
                <a:extLst>
                  <a:ext uri="{FF2B5EF4-FFF2-40B4-BE49-F238E27FC236}">
                    <a16:creationId xmlns:a16="http://schemas.microsoft.com/office/drawing/2014/main" id="{AECD57E4-CEBA-4210-BBA2-666F3401B79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09" name="Groep 408">
                  <a:extLst>
                    <a:ext uri="{FF2B5EF4-FFF2-40B4-BE49-F238E27FC236}">
                      <a16:creationId xmlns:a16="http://schemas.microsoft.com/office/drawing/2014/main" id="{8A360AC6-5129-48B0-88E4-7B15DDD22A4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11" name="Rechte verbindingslijn 410">
                    <a:extLst>
                      <a:ext uri="{FF2B5EF4-FFF2-40B4-BE49-F238E27FC236}">
                        <a16:creationId xmlns:a16="http://schemas.microsoft.com/office/drawing/2014/main" id="{3CDA6F5D-E0CD-4ABF-8B33-A06EBE0DA4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2" name="Rechte verbindingslijn 411">
                    <a:extLst>
                      <a:ext uri="{FF2B5EF4-FFF2-40B4-BE49-F238E27FC236}">
                        <a16:creationId xmlns:a16="http://schemas.microsoft.com/office/drawing/2014/main" id="{D003FFD6-BA8E-4B0C-980D-64995BF65F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3" name="Rechte verbindingslijn 412">
                    <a:extLst>
                      <a:ext uri="{FF2B5EF4-FFF2-40B4-BE49-F238E27FC236}">
                        <a16:creationId xmlns:a16="http://schemas.microsoft.com/office/drawing/2014/main" id="{E692CC61-B7AD-4587-A82F-675C4E0390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4" name="Rechte verbindingslijn 413">
                    <a:extLst>
                      <a:ext uri="{FF2B5EF4-FFF2-40B4-BE49-F238E27FC236}">
                        <a16:creationId xmlns:a16="http://schemas.microsoft.com/office/drawing/2014/main" id="{5F436943-F9E1-42E6-9B81-B15F0AAEC2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5" name="Rechte verbindingslijn 414">
                    <a:extLst>
                      <a:ext uri="{FF2B5EF4-FFF2-40B4-BE49-F238E27FC236}">
                        <a16:creationId xmlns:a16="http://schemas.microsoft.com/office/drawing/2014/main" id="{AB9E56C2-9CA2-46BD-B8AF-E81F5822658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10" name="Pijl: rechts 409">
                  <a:extLst>
                    <a:ext uri="{FF2B5EF4-FFF2-40B4-BE49-F238E27FC236}">
                      <a16:creationId xmlns:a16="http://schemas.microsoft.com/office/drawing/2014/main" id="{48D714B9-0730-430F-960C-D94DB785CC4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9" name="Groep 378">
                <a:extLst>
                  <a:ext uri="{FF2B5EF4-FFF2-40B4-BE49-F238E27FC236}">
                    <a16:creationId xmlns:a16="http://schemas.microsoft.com/office/drawing/2014/main" id="{55575FE3-A6DB-45A1-A6A4-A4925D74996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02" name="Groep 401">
                  <a:extLst>
                    <a:ext uri="{FF2B5EF4-FFF2-40B4-BE49-F238E27FC236}">
                      <a16:creationId xmlns:a16="http://schemas.microsoft.com/office/drawing/2014/main" id="{4D118172-2572-4EE5-9250-2F286B2FEB8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04" name="Rechte verbindingslijn 403">
                    <a:extLst>
                      <a:ext uri="{FF2B5EF4-FFF2-40B4-BE49-F238E27FC236}">
                        <a16:creationId xmlns:a16="http://schemas.microsoft.com/office/drawing/2014/main" id="{DD14CC30-600B-4F29-AB3F-06A01D0ED7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5" name="Rechte verbindingslijn 404">
                    <a:extLst>
                      <a:ext uri="{FF2B5EF4-FFF2-40B4-BE49-F238E27FC236}">
                        <a16:creationId xmlns:a16="http://schemas.microsoft.com/office/drawing/2014/main" id="{08F57F19-70DE-49B8-BBEB-E652175E47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6" name="Rechte verbindingslijn 405">
                    <a:extLst>
                      <a:ext uri="{FF2B5EF4-FFF2-40B4-BE49-F238E27FC236}">
                        <a16:creationId xmlns:a16="http://schemas.microsoft.com/office/drawing/2014/main" id="{C3AA1D8E-867D-4E12-839D-EDF11F482D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7" name="Rechte verbindingslijn 406">
                    <a:extLst>
                      <a:ext uri="{FF2B5EF4-FFF2-40B4-BE49-F238E27FC236}">
                        <a16:creationId xmlns:a16="http://schemas.microsoft.com/office/drawing/2014/main" id="{699BC105-2491-4FBC-AB6D-3F66C8D096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8" name="Rechte verbindingslijn 407">
                    <a:extLst>
                      <a:ext uri="{FF2B5EF4-FFF2-40B4-BE49-F238E27FC236}">
                        <a16:creationId xmlns:a16="http://schemas.microsoft.com/office/drawing/2014/main" id="{60E4FB58-16A2-4363-BF6F-868B97C047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3" name="Pijl: rechts 402">
                  <a:extLst>
                    <a:ext uri="{FF2B5EF4-FFF2-40B4-BE49-F238E27FC236}">
                      <a16:creationId xmlns:a16="http://schemas.microsoft.com/office/drawing/2014/main" id="{B9336E94-3592-44DE-A53D-5DB63F600C0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80" name="Rechte verbindingslijn 379">
                <a:extLst>
                  <a:ext uri="{FF2B5EF4-FFF2-40B4-BE49-F238E27FC236}">
                    <a16:creationId xmlns:a16="http://schemas.microsoft.com/office/drawing/2014/main" id="{1F44A8B3-BB83-4C6C-AB06-538145EF02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1" name="Rechte verbindingslijn 380">
                <a:extLst>
                  <a:ext uri="{FF2B5EF4-FFF2-40B4-BE49-F238E27FC236}">
                    <a16:creationId xmlns:a16="http://schemas.microsoft.com/office/drawing/2014/main" id="{3E2CAB66-2B06-420C-B396-8A4626A150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2" name="Rechthoek 381">
                <a:extLst>
                  <a:ext uri="{FF2B5EF4-FFF2-40B4-BE49-F238E27FC236}">
                    <a16:creationId xmlns:a16="http://schemas.microsoft.com/office/drawing/2014/main" id="{EC11F5ED-338C-4FAB-8017-B1487CDBA02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83" name="Rechthoek 382">
                <a:extLst>
                  <a:ext uri="{FF2B5EF4-FFF2-40B4-BE49-F238E27FC236}">
                    <a16:creationId xmlns:a16="http://schemas.microsoft.com/office/drawing/2014/main" id="{B0A90324-F1AB-4C70-AC60-A627C960E79B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84" name="Groep 383">
                <a:extLst>
                  <a:ext uri="{FF2B5EF4-FFF2-40B4-BE49-F238E27FC236}">
                    <a16:creationId xmlns:a16="http://schemas.microsoft.com/office/drawing/2014/main" id="{0F4E4F0A-4259-4E4F-8CF9-3A8D83C40F4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94" name="Rechthoek 393">
                  <a:extLst>
                    <a:ext uri="{FF2B5EF4-FFF2-40B4-BE49-F238E27FC236}">
                      <a16:creationId xmlns:a16="http://schemas.microsoft.com/office/drawing/2014/main" id="{F51E0A61-6BB6-4838-91F3-BB5899AF5FD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5" name="Groep 394">
                  <a:extLst>
                    <a:ext uri="{FF2B5EF4-FFF2-40B4-BE49-F238E27FC236}">
                      <a16:creationId xmlns:a16="http://schemas.microsoft.com/office/drawing/2014/main" id="{716338B4-1A3A-47E3-9861-805CCAA0E81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97" name="Rechte verbindingslijn 396">
                    <a:extLst>
                      <a:ext uri="{FF2B5EF4-FFF2-40B4-BE49-F238E27FC236}">
                        <a16:creationId xmlns:a16="http://schemas.microsoft.com/office/drawing/2014/main" id="{8CC2AA76-0E2D-4D8C-8352-304005212F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8" name="Rechte verbindingslijn 397">
                    <a:extLst>
                      <a:ext uri="{FF2B5EF4-FFF2-40B4-BE49-F238E27FC236}">
                        <a16:creationId xmlns:a16="http://schemas.microsoft.com/office/drawing/2014/main" id="{4ECFF511-BD23-4E35-B0E4-51801EBAF7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9" name="Rechte verbindingslijn 398">
                    <a:extLst>
                      <a:ext uri="{FF2B5EF4-FFF2-40B4-BE49-F238E27FC236}">
                        <a16:creationId xmlns:a16="http://schemas.microsoft.com/office/drawing/2014/main" id="{661DCFFA-0B3E-4752-B01F-9536E42870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0" name="Rechte verbindingslijn 399">
                    <a:extLst>
                      <a:ext uri="{FF2B5EF4-FFF2-40B4-BE49-F238E27FC236}">
                        <a16:creationId xmlns:a16="http://schemas.microsoft.com/office/drawing/2014/main" id="{C8610558-9E44-48DB-AD83-6C0FA33183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1" name="Rechte verbindingslijn 400">
                    <a:extLst>
                      <a:ext uri="{FF2B5EF4-FFF2-40B4-BE49-F238E27FC236}">
                        <a16:creationId xmlns:a16="http://schemas.microsoft.com/office/drawing/2014/main" id="{CED45EC3-EF53-4ACF-9965-9469E041FF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6" name="Pijl: rechts 395">
                  <a:extLst>
                    <a:ext uri="{FF2B5EF4-FFF2-40B4-BE49-F238E27FC236}">
                      <a16:creationId xmlns:a16="http://schemas.microsoft.com/office/drawing/2014/main" id="{FF2DB29F-A893-4214-85C5-A491BAD580A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5" name="Groep 384">
                <a:extLst>
                  <a:ext uri="{FF2B5EF4-FFF2-40B4-BE49-F238E27FC236}">
                    <a16:creationId xmlns:a16="http://schemas.microsoft.com/office/drawing/2014/main" id="{95BBD903-299E-40BF-B12F-22F72C60BFA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86" name="Rechthoek 385">
                  <a:extLst>
                    <a:ext uri="{FF2B5EF4-FFF2-40B4-BE49-F238E27FC236}">
                      <a16:creationId xmlns:a16="http://schemas.microsoft.com/office/drawing/2014/main" id="{92E8569C-8155-4757-BF6E-526F40D7A92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7" name="Groep 386">
                  <a:extLst>
                    <a:ext uri="{FF2B5EF4-FFF2-40B4-BE49-F238E27FC236}">
                      <a16:creationId xmlns:a16="http://schemas.microsoft.com/office/drawing/2014/main" id="{0204AAD7-39C0-40C1-A3A4-CD8C9080A42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89" name="Rechte verbindingslijn 388">
                    <a:extLst>
                      <a:ext uri="{FF2B5EF4-FFF2-40B4-BE49-F238E27FC236}">
                        <a16:creationId xmlns:a16="http://schemas.microsoft.com/office/drawing/2014/main" id="{39695731-5853-4149-A2E4-A1EF08876C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0" name="Rechte verbindingslijn 389">
                    <a:extLst>
                      <a:ext uri="{FF2B5EF4-FFF2-40B4-BE49-F238E27FC236}">
                        <a16:creationId xmlns:a16="http://schemas.microsoft.com/office/drawing/2014/main" id="{8C017DF0-846B-43F1-B2CB-9B80D5033E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31A19128-DC93-4D4A-B9E2-B763D8E001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816B67C8-589E-4B80-856D-D3B9DB6392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F7B96C35-F88F-4698-A9CD-8F8B3DFD99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8" name="Pijl: rechts 387">
                  <a:extLst>
                    <a:ext uri="{FF2B5EF4-FFF2-40B4-BE49-F238E27FC236}">
                      <a16:creationId xmlns:a16="http://schemas.microsoft.com/office/drawing/2014/main" id="{F3244D18-0FA2-4D36-876E-41E70721260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60" name="INSTRUCTION">
            <a:extLst>
              <a:ext uri="{FF2B5EF4-FFF2-40B4-BE49-F238E27FC236}">
                <a16:creationId xmlns:a16="http://schemas.microsoft.com/office/drawing/2014/main" id="{ED05E7A1-8FCA-4929-9965-B249D867C6C6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E05B1A76-0663-456F-9F3A-5619400ED59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BF956F9-597C-4EA0-8CD8-C4BDA9B7533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D80B4E99-D7D2-4CC2-AE38-0BA4A4F70BE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944DC31F-E292-4BDF-A3FA-221EF8203357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70CF3CC0-E9B1-4363-B4CE-E7AB41C18733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B60D7282-AA44-4788-A66E-1A7CC6FBDB9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AD4695D0-4F92-4C13-9115-148B92F46E1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Vrije vorm: vorm 212">
                <a:extLst>
                  <a:ext uri="{FF2B5EF4-FFF2-40B4-BE49-F238E27FC236}">
                    <a16:creationId xmlns:a16="http://schemas.microsoft.com/office/drawing/2014/main" id="{BDD81722-5630-46C8-95FF-55E77515149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Rechthoek: afgeronde hoeken 213">
                <a:extLst>
                  <a:ext uri="{FF2B5EF4-FFF2-40B4-BE49-F238E27FC236}">
                    <a16:creationId xmlns:a16="http://schemas.microsoft.com/office/drawing/2014/main" id="{B75F75C7-F91B-4A88-B3D1-685C57C5A3D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386DAA4C-0B86-45B2-96D7-64F63D47820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6" name="Rechte verbindingslijn 215">
                <a:extLst>
                  <a:ext uri="{FF2B5EF4-FFF2-40B4-BE49-F238E27FC236}">
                    <a16:creationId xmlns:a16="http://schemas.microsoft.com/office/drawing/2014/main" id="{6E185702-5539-4E45-AFD7-CC3943029B76}"/>
                  </a:ext>
                </a:extLst>
              </p:cNvPr>
              <p:cNvCxnSpPr>
                <a:cxnSpLocks/>
                <a:stCxn id="2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6" name="Ovaal 165">
              <a:extLst>
                <a:ext uri="{FF2B5EF4-FFF2-40B4-BE49-F238E27FC236}">
                  <a16:creationId xmlns:a16="http://schemas.microsoft.com/office/drawing/2014/main" id="{2528FF58-FCA3-4D2A-BECE-38FA4C7029A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9074ADD-31FD-412A-8420-DBDB9AE581C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8F3E2356-B90E-4801-B4A3-14C6C31C9C8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4A19F858-70BC-4B88-8C01-2506153C355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35854587-3FDA-4E36-BD8E-A7044AF8FA6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0" name="Gelijkbenige driehoek 209">
                <a:extLst>
                  <a:ext uri="{FF2B5EF4-FFF2-40B4-BE49-F238E27FC236}">
                    <a16:creationId xmlns:a16="http://schemas.microsoft.com/office/drawing/2014/main" id="{77E13E43-E4AA-4ABC-AD2E-DA55526073D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36413EA0-1E39-42A8-BD54-90140AC8A4E5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14B3CD4E-0644-4EC7-A33B-95A2A12FC73F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06503821-9CAA-4C8F-BDF0-0BE13CD21C9D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F891F09E-A3E1-417F-85AA-43A54A4B40F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C5B14E59-C0B2-4D4B-A4E3-9BE09B60A8EA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0B210850-E9E9-45AF-8B3A-251F2DA3E07B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2E304091-992E-4EC1-A2AE-8EC9EC5327A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02" name="Groep 201">
                    <a:extLst>
                      <a:ext uri="{FF2B5EF4-FFF2-40B4-BE49-F238E27FC236}">
                        <a16:creationId xmlns:a16="http://schemas.microsoft.com/office/drawing/2014/main" id="{667776E9-5CF9-4DB6-9434-8893E0B5A28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05" name="Rechthoek 204">
                      <a:extLst>
                        <a:ext uri="{FF2B5EF4-FFF2-40B4-BE49-F238E27FC236}">
                          <a16:creationId xmlns:a16="http://schemas.microsoft.com/office/drawing/2014/main" id="{CC445CF3-BABD-4E03-AA1A-CA34C213C6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6" name="Rechthoek 205">
                      <a:extLst>
                        <a:ext uri="{FF2B5EF4-FFF2-40B4-BE49-F238E27FC236}">
                          <a16:creationId xmlns:a16="http://schemas.microsoft.com/office/drawing/2014/main" id="{F671F48A-F9A3-424F-9D79-298CD80863D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7" name="Ovaal 206">
                      <a:extLst>
                        <a:ext uri="{FF2B5EF4-FFF2-40B4-BE49-F238E27FC236}">
                          <a16:creationId xmlns:a16="http://schemas.microsoft.com/office/drawing/2014/main" id="{132E1454-9A6E-487B-BCDF-1D6B2F0EE3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3" name="Afbeelding 202">
                    <a:extLst>
                      <a:ext uri="{FF2B5EF4-FFF2-40B4-BE49-F238E27FC236}">
                        <a16:creationId xmlns:a16="http://schemas.microsoft.com/office/drawing/2014/main" id="{3378B2D0-33D0-40F3-A120-DB23E4D9CE4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4" name="Afbeelding 203">
                    <a:extLst>
                      <a:ext uri="{FF2B5EF4-FFF2-40B4-BE49-F238E27FC236}">
                        <a16:creationId xmlns:a16="http://schemas.microsoft.com/office/drawing/2014/main" id="{06D4052C-EED4-4D16-91FA-1B27EC6A6A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6" name="Groep 195">
                  <a:extLst>
                    <a:ext uri="{FF2B5EF4-FFF2-40B4-BE49-F238E27FC236}">
                      <a16:creationId xmlns:a16="http://schemas.microsoft.com/office/drawing/2014/main" id="{B5137C31-6CE9-4C9F-B93C-227AAE9D9CA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0" name="Rechthoek 199">
                    <a:extLst>
                      <a:ext uri="{FF2B5EF4-FFF2-40B4-BE49-F238E27FC236}">
                        <a16:creationId xmlns:a16="http://schemas.microsoft.com/office/drawing/2014/main" id="{EA149D5A-E49A-4D97-91F3-0DE3CB82CC7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02C5474A-BFC9-4C9B-8196-A43EC02D0AE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7" name="Groep 196">
                  <a:extLst>
                    <a:ext uri="{FF2B5EF4-FFF2-40B4-BE49-F238E27FC236}">
                      <a16:creationId xmlns:a16="http://schemas.microsoft.com/office/drawing/2014/main" id="{2C38A963-DF95-4F8E-BFA1-709C16DD4A3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761B54A1-77AF-4B1C-9652-F13E97D0DC8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1AE03D33-E05E-43B4-ADF9-6CB22D07934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1D108F20-6911-424C-9243-AA8D4474AFA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94" name="Gelijkbenige driehoek 193">
                <a:extLst>
                  <a:ext uri="{FF2B5EF4-FFF2-40B4-BE49-F238E27FC236}">
                    <a16:creationId xmlns:a16="http://schemas.microsoft.com/office/drawing/2014/main" id="{9D4E7BC3-F0A5-4920-B8BB-39F1FF18024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7F0C5BE0-DA01-4064-9FA2-E688D976BDA2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F9A296C8-F864-490C-8353-9D8A552FE18A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F33ADD6E-EA63-4276-9B0D-0F634A2F4E95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Tekstvak 179">
                <a:extLst>
                  <a:ext uri="{FF2B5EF4-FFF2-40B4-BE49-F238E27FC236}">
                    <a16:creationId xmlns:a16="http://schemas.microsoft.com/office/drawing/2014/main" id="{674F3002-32DD-4F4B-8191-F93366CC516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81" name="Tekstvak 180">
                <a:extLst>
                  <a:ext uri="{FF2B5EF4-FFF2-40B4-BE49-F238E27FC236}">
                    <a16:creationId xmlns:a16="http://schemas.microsoft.com/office/drawing/2014/main" id="{60E5E020-6D99-499E-A590-19D05FC2E6CB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82" name="Vrije vorm: vorm 181">
                <a:extLst>
                  <a:ext uri="{FF2B5EF4-FFF2-40B4-BE49-F238E27FC236}">
                    <a16:creationId xmlns:a16="http://schemas.microsoft.com/office/drawing/2014/main" id="{2DE8303A-0D9A-41D7-90E7-D1C9D9FDD741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Gelijkbenige driehoek 182">
                <a:extLst>
                  <a:ext uri="{FF2B5EF4-FFF2-40B4-BE49-F238E27FC236}">
                    <a16:creationId xmlns:a16="http://schemas.microsoft.com/office/drawing/2014/main" id="{942B3070-AA0E-4994-84FB-A4A27BD15E7E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BFBECF54-B8FC-4A9E-8C55-756A7468570D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A90C5222-DC16-4350-80B9-7CD31A60E2A5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04F7F1D2-AE5A-42F9-87AD-E810DE9595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03E769EA-FAFB-4ECF-BBE5-D83ECC0A416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11004989-5B5F-4516-9949-7962E2487D65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66B8E704-1C5E-448F-BFBE-E427C122834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48E55F31-C0DB-4A11-BD46-ABAF60DFE1C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EBA061ED-2783-4801-874B-D3FFC178005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5" name="ICOON_info">
              <a:extLst>
                <a:ext uri="{FF2B5EF4-FFF2-40B4-BE49-F238E27FC236}">
                  <a16:creationId xmlns:a16="http://schemas.microsoft.com/office/drawing/2014/main" id="{20CFBD40-DD44-4E8F-AB62-2F765BB786F8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76" name="Ovaal 175">
                <a:extLst>
                  <a:ext uri="{FF2B5EF4-FFF2-40B4-BE49-F238E27FC236}">
                    <a16:creationId xmlns:a16="http://schemas.microsoft.com/office/drawing/2014/main" id="{462EDEB6-7E36-44C3-A35D-42BA6D1D0FA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7" name="Graphic 163" descr="Informatie">
                <a:extLst>
                  <a:ext uri="{FF2B5EF4-FFF2-40B4-BE49-F238E27FC236}">
                    <a16:creationId xmlns:a16="http://schemas.microsoft.com/office/drawing/2014/main" id="{B8A20B27-93F0-4662-87E8-42E2BA66F34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17" name="INSTRUCTION">
            <a:extLst>
              <a:ext uri="{FF2B5EF4-FFF2-40B4-BE49-F238E27FC236}">
                <a16:creationId xmlns:a16="http://schemas.microsoft.com/office/drawing/2014/main" id="{2AC48DEC-CC36-4319-B281-CD66C379BC3D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218" name="Rechthoek 217">
              <a:extLst>
                <a:ext uri="{FF2B5EF4-FFF2-40B4-BE49-F238E27FC236}">
                  <a16:creationId xmlns:a16="http://schemas.microsoft.com/office/drawing/2014/main" id="{D1E4DB44-63D4-4A29-B01F-B98CEDA8303E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A69062F9-D16E-4350-8AF7-C805ED558CF8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1ADB0D40-47C6-4C0F-A9C7-EE1BF5AA6AC9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5AF1E93A-BC02-496D-82E4-4868340FE70D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2" name="Rechthoek 221">
              <a:extLst>
                <a:ext uri="{FF2B5EF4-FFF2-40B4-BE49-F238E27FC236}">
                  <a16:creationId xmlns:a16="http://schemas.microsoft.com/office/drawing/2014/main" id="{3D99F699-4B4E-4B31-B9C0-D6BF55ED2269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223" name="Groep 222">
              <a:extLst>
                <a:ext uri="{FF2B5EF4-FFF2-40B4-BE49-F238E27FC236}">
                  <a16:creationId xmlns:a16="http://schemas.microsoft.com/office/drawing/2014/main" id="{1204E98B-D9EC-4329-B717-20E248263C1B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EDB2D675-7118-43AD-A96E-DF83DCF05167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26" name="Rechthoek met één afgeknipte en afgeronde hoek 47">
                  <a:extLst>
                    <a:ext uri="{FF2B5EF4-FFF2-40B4-BE49-F238E27FC236}">
                      <a16:creationId xmlns:a16="http://schemas.microsoft.com/office/drawing/2014/main" id="{0FB9D92E-F743-465D-B2F4-80C7A24B892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7" name="Rechthoekige driehoek 226">
                  <a:extLst>
                    <a:ext uri="{FF2B5EF4-FFF2-40B4-BE49-F238E27FC236}">
                      <a16:creationId xmlns:a16="http://schemas.microsoft.com/office/drawing/2014/main" id="{CEACE0D0-3F16-482C-97DC-5E53E1A4715E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A4BFB904-137B-40F4-9B0F-C134E204F3D3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45448948-8349-4293-BE37-36A76D6AC294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C7D18CB8-902D-466C-A0CD-17A14E48AFED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4" name="INFO">
            <a:extLst>
              <a:ext uri="{FF2B5EF4-FFF2-40B4-BE49-F238E27FC236}">
                <a16:creationId xmlns:a16="http://schemas.microsoft.com/office/drawing/2014/main" id="{63F6DBDF-45EF-45F4-B45A-E829981AB849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TEXT + IMAGE (L)</a:t>
            </a:r>
          </a:p>
        </p:txBody>
      </p:sp>
      <p:grpSp>
        <p:nvGrpSpPr>
          <p:cNvPr id="6" name="HAAK LIJN">
            <a:extLst>
              <a:ext uri="{FF2B5EF4-FFF2-40B4-BE49-F238E27FC236}">
                <a16:creationId xmlns:a16="http://schemas.microsoft.com/office/drawing/2014/main" id="{D7882384-1712-41E6-9D6B-F217C844E4E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7" name="LIJN">
              <a:extLst>
                <a:ext uri="{FF2B5EF4-FFF2-40B4-BE49-F238E27FC236}">
                  <a16:creationId xmlns:a16="http://schemas.microsoft.com/office/drawing/2014/main" id="{CA66AB2C-0DEF-41A4-8A9D-6D155CA2B0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F6C0404-AD63-455B-AFF8-AC0BC74B3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0" name="LIJN">
              <a:extLst>
                <a:ext uri="{FF2B5EF4-FFF2-40B4-BE49-F238E27FC236}">
                  <a16:creationId xmlns:a16="http://schemas.microsoft.com/office/drawing/2014/main" id="{C2999465-7311-4A1D-8A5A-A0092EF97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8BD98969-41D6-49E7-8A6D-7119EAC93F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1626" y="1434"/>
            <a:ext cx="797037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an image.</a:t>
            </a:r>
          </a:p>
        </p:txBody>
      </p:sp>
      <p:sp>
        <p:nvSpPr>
          <p:cNvPr id="17" name="Tijdelijke aanduiding voor verticale tekst 2">
            <a:extLst>
              <a:ext uri="{FF2B5EF4-FFF2-40B4-BE49-F238E27FC236}">
                <a16:creationId xmlns:a16="http://schemas.microsoft.com/office/drawing/2014/main" id="{88E18419-1C58-41CE-97BB-2A5F5D6DB9F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563700"/>
            <a:ext cx="3993654" cy="5730594"/>
          </a:xfrm>
          <a:gradFill>
            <a:gsLst>
              <a:gs pos="75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0" scaled="1"/>
          </a:gradFill>
        </p:spPr>
        <p:txBody>
          <a:bodyPr vert="horz" lIns="0" tIns="1296000" rIns="216000" bIns="14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146" name="Logo">
            <a:extLst>
              <a:ext uri="{FF2B5EF4-FFF2-40B4-BE49-F238E27FC236}">
                <a16:creationId xmlns:a16="http://schemas.microsoft.com/office/drawing/2014/main" id="{37D9BEDA-95C5-4F02-84C8-119FE3496BD4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8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2B7207A5-0C51-46E7-8409-7885FAC1D3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CF2C8389-F9C2-4D34-9675-D3F1B363A6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13" name="Ondertitel">
            <a:extLst>
              <a:ext uri="{FF2B5EF4-FFF2-40B4-BE49-F238E27FC236}">
                <a16:creationId xmlns:a16="http://schemas.microsoft.com/office/drawing/2014/main" id="{E7103454-A8D4-4EB6-8BE7-429690CF079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3816083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A3A6F5FC-F7A7-4338-872F-3F8BF725E3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5" y="619124"/>
            <a:ext cx="3816082" cy="268289"/>
          </a:xfrm>
        </p:spPr>
        <p:txBody>
          <a:bodyPr/>
          <a:lstStyle/>
          <a:p>
            <a:r>
              <a:rPr lang="en-GB" dirty="0"/>
              <a:t>Insert first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4818-E505-4904-8E1D-0EC8FDC7BD3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326214"/>
      </p:ext>
    </p:extLst>
  </p:cSld>
  <p:clrMapOvr>
    <a:masterClrMapping/>
  </p:clrMapOvr>
  <p:transition spd="slow">
    <p:push dir="u"/>
  </p:transition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HOOK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INSTRUCTION">
            <a:extLst>
              <a:ext uri="{FF2B5EF4-FFF2-40B4-BE49-F238E27FC236}">
                <a16:creationId xmlns:a16="http://schemas.microsoft.com/office/drawing/2014/main" id="{84035321-9E8D-4EBA-B9C0-9B0183CF95A7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86E67D51-DE07-4933-A682-E40B9334C17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4B9443B0-9E81-4257-BBFA-A4D57CAF8033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03F092C0-A607-460B-B44A-421067AA0D6B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E71B2417-D484-464D-9AFF-AE49AB06153F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C0F625B-3378-49CB-B323-641443CFCDA0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06B35420-7B29-4E99-A421-7CA277D5895D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7C3AD0E4-68FF-4E5F-81D1-52604D6B2D9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65" name="Rechthoek met één afgeknipte en afgeronde hoek 47">
                  <a:extLst>
                    <a:ext uri="{FF2B5EF4-FFF2-40B4-BE49-F238E27FC236}">
                      <a16:creationId xmlns:a16="http://schemas.microsoft.com/office/drawing/2014/main" id="{3411B1F0-0835-4CE7-9E3B-A7E31B81EFB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Rechthoekige driehoek 65">
                  <a:extLst>
                    <a:ext uri="{FF2B5EF4-FFF2-40B4-BE49-F238E27FC236}">
                      <a16:creationId xmlns:a16="http://schemas.microsoft.com/office/drawing/2014/main" id="{98ECBAA9-E5D8-4E7E-B4A7-F0D1344B1913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C6B4A261-BA40-4CBD-879D-E770BDDF8C4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B1CF3232-2C0B-4FC1-B843-C4043DD03F3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AF1B56E3-1A13-4CED-90AE-827FEB4ABF6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2" name="INFO">
            <a:extLst>
              <a:ext uri="{FF2B5EF4-FFF2-40B4-BE49-F238E27FC236}">
                <a16:creationId xmlns:a16="http://schemas.microsoft.com/office/drawing/2014/main" id="{D2D6917A-A3A5-482F-A0D3-BD7F10CD032E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IMAGE, HOOK HIGH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306BD5D3-3967-499E-87C9-6F3A334CE769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0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0" i="1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</a:t>
            </a:r>
          </a:p>
        </p:txBody>
      </p:sp>
      <p:sp>
        <p:nvSpPr>
          <p:cNvPr id="25" name="Tijdelijke aanduiding voor tekst 146">
            <a:extLst>
              <a:ext uri="{FF2B5EF4-FFF2-40B4-BE49-F238E27FC236}">
                <a16:creationId xmlns:a16="http://schemas.microsoft.com/office/drawing/2014/main" id="{31D9F5AF-1CE4-492D-9595-51DA14E36D6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50570" y="652464"/>
            <a:ext cx="62838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CA30C58-356F-4E30-A02E-60F3A872022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900113"/>
            <a:ext cx="7200" cy="595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AEF8CBF0-1080-4328-90E3-E6A453C76D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572012" y="0"/>
            <a:ext cx="7200" cy="59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8" name="Logo">
            <a:extLst>
              <a:ext uri="{FF2B5EF4-FFF2-40B4-BE49-F238E27FC236}">
                <a16:creationId xmlns:a16="http://schemas.microsoft.com/office/drawing/2014/main" id="{55C5D643-B0DA-4055-86A8-0F037C18CC31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10549612" y="6480355"/>
            <a:ext cx="1060019" cy="185413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48DD1861-5D02-4224-9D47-C736F559387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15E3676A-D700-48A0-9803-EC20262D4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Ammonia Satellite Monitoring</a:t>
            </a:r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F6910D76-D499-4C78-8F33-CDD881528D6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130056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291F2DBB-1D04-4179-B672-36006C97F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619124"/>
            <a:ext cx="10832144" cy="676793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first title here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416B3-920C-4BAE-984B-03DA41F0D06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74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HOOK 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INSTRUCTION">
            <a:extLst>
              <a:ext uri="{FF2B5EF4-FFF2-40B4-BE49-F238E27FC236}">
                <a16:creationId xmlns:a16="http://schemas.microsoft.com/office/drawing/2014/main" id="{5DC1F995-4648-478A-B4EF-884EA21689B6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8B6E9C3-6857-44BC-BAF2-ECCC90E34D40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3F72A0EF-C18D-4BE8-97F8-545DB20DF944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41E12551-4621-4FC4-8C35-AF88C86DC7FA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F17E13C8-EF39-40EC-8557-09242E8C804B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489B504-FA39-4ACD-BA55-0F3119DE35B6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B536C5A7-7053-4952-B109-F9004D764F13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1EE49FD3-89F5-4C5A-ACD4-3318CC53AB8E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8F08E4B4-4BF8-4DA0-B56E-47BA9D169A08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6D508A70-0F33-43F5-ADA3-6AB36BB159DF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7147C4DF-2B4D-4DE3-BD4D-2F68332E021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2579575C-E937-496C-8C1A-1122051F974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969A617E-F560-44F8-B9DE-63D76B599D8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2" name="INFO">
            <a:extLst>
              <a:ext uri="{FF2B5EF4-FFF2-40B4-BE49-F238E27FC236}">
                <a16:creationId xmlns:a16="http://schemas.microsoft.com/office/drawing/2014/main" id="{D2D6917A-A3A5-482F-A0D3-BD7F10CD032E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IMAGE, HOOK LOW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306BD5D3-3967-499E-87C9-6F3A334CE769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0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0" i="1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</a:t>
            </a:r>
          </a:p>
        </p:txBody>
      </p:sp>
      <p:sp>
        <p:nvSpPr>
          <p:cNvPr id="25" name="Tijdelijke aanduiding voor tekst 146">
            <a:extLst>
              <a:ext uri="{FF2B5EF4-FFF2-40B4-BE49-F238E27FC236}">
                <a16:creationId xmlns:a16="http://schemas.microsoft.com/office/drawing/2014/main" id="{31D9F5AF-1CE4-492D-9595-51DA14E36D6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50570" y="5331663"/>
            <a:ext cx="62838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CA30C58-356F-4E30-A02E-60F3A872022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5569787"/>
            <a:ext cx="7200" cy="12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AEF8CBF0-1080-4328-90E3-E6A453C76D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572012" y="-16137"/>
            <a:ext cx="7200" cy="529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7" name="Logo">
            <a:extLst>
              <a:ext uri="{FF2B5EF4-FFF2-40B4-BE49-F238E27FC236}">
                <a16:creationId xmlns:a16="http://schemas.microsoft.com/office/drawing/2014/main" id="{A753AD9E-D49F-4A7A-A441-1D683F4F694D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10549612" y="6480355"/>
            <a:ext cx="1060019" cy="185413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FFA5CE90-7880-47CA-A212-3D39FA8CE5E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Ammonia Satellite Monitoring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95C094FD-8A61-49A7-80BC-005282993F3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F6910D76-D499-4C78-8F33-CDD881528D6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5950651"/>
            <a:ext cx="10827096" cy="337470"/>
          </a:xfrm>
        </p:spPr>
        <p:txBody>
          <a:bodyPr bIns="396000"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72BCEBAC-13F2-4EC4-8A78-58F0FD42F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275863"/>
            <a:ext cx="10828685" cy="674788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first title here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BF8F7-4A3F-4039-B86C-F345ED588DD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99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extLst>
    <p:ext uri="{DCECCB84-F9BA-43D5-87BE-67443E8EF086}">
      <p15:sldGuideLst xmlns:p15="http://schemas.microsoft.com/office/powerpoint/2012/main">
        <p15:guide id="1" orient="horz" pos="33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INSTRUCTION">
            <a:extLst>
              <a:ext uri="{FF2B5EF4-FFF2-40B4-BE49-F238E27FC236}">
                <a16:creationId xmlns:a16="http://schemas.microsoft.com/office/drawing/2014/main" id="{2F4BE911-BF37-4B9F-BED3-4F10B9BD0C84}"/>
              </a:ext>
            </a:extLst>
          </p:cNvPr>
          <p:cNvGrpSpPr/>
          <p:nvPr userDrawn="1"/>
        </p:nvGrpSpPr>
        <p:grpSpPr>
          <a:xfrm>
            <a:off x="12274716" y="5578819"/>
            <a:ext cx="3695970" cy="1290980"/>
            <a:chOff x="-3889316" y="-1461517"/>
            <a:chExt cx="3695970" cy="1290980"/>
          </a:xfrm>
        </p:grpSpPr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8F9CADAC-F58F-4715-81A7-AC4222BE685A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72D5CA81-199E-452C-B3EA-953C0C21D3B0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769EFEA0-06DF-42B2-92B9-D66927B61C81}"/>
                </a:ext>
              </a:extLst>
            </p:cNvPr>
            <p:cNvSpPr/>
            <p:nvPr userDrawn="1"/>
          </p:nvSpPr>
          <p:spPr>
            <a:xfrm rot="16200000" flipH="1">
              <a:off x="-3925504" y="-309604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INSTRUCTION">
            <a:extLst>
              <a:ext uri="{FF2B5EF4-FFF2-40B4-BE49-F238E27FC236}">
                <a16:creationId xmlns:a16="http://schemas.microsoft.com/office/drawing/2014/main" id="{3ECCD052-1D66-4F2D-AEBC-32DF551253F0}"/>
              </a:ext>
            </a:extLst>
          </p:cNvPr>
          <p:cNvGrpSpPr/>
          <p:nvPr userDrawn="1"/>
        </p:nvGrpSpPr>
        <p:grpSpPr>
          <a:xfrm>
            <a:off x="-3786437" y="-1060467"/>
            <a:ext cx="3693342" cy="1277747"/>
            <a:chOff x="-3786437" y="-1461517"/>
            <a:chExt cx="3693342" cy="1277747"/>
          </a:xfrm>
        </p:grpSpPr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2834943C-C184-4E16-90B2-C919B55A67E6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F3567955-C9D4-4521-AB7F-082B5112AB68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4" name="Gelijkbenige driehoek 63">
              <a:extLst>
                <a:ext uri="{FF2B5EF4-FFF2-40B4-BE49-F238E27FC236}">
                  <a16:creationId xmlns:a16="http://schemas.microsoft.com/office/drawing/2014/main" id="{D1DD18DC-D66C-4EFF-B3F1-125B8197DA15}"/>
                </a:ext>
              </a:extLst>
            </p:cNvPr>
            <p:cNvSpPr/>
            <p:nvPr userDrawn="1"/>
          </p:nvSpPr>
          <p:spPr>
            <a:xfrm rot="5400000">
              <a:off x="-232162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INSTRUCTION">
            <a:extLst>
              <a:ext uri="{FF2B5EF4-FFF2-40B4-BE49-F238E27FC236}">
                <a16:creationId xmlns:a16="http://schemas.microsoft.com/office/drawing/2014/main" id="{DBCDF78B-632A-4024-AE98-19A7B5B1B396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A365D06A-D9BA-4855-94CC-5095BDE39117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434C4F37-8D32-44A9-BFB3-D2649D49D9F9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E5F27B3-E21E-4469-AADE-20410D43263F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0C69483A-5D38-4252-B34A-D8002BC2333A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C9DF3927-2366-4B4B-9E4B-08F91BD3BD2D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ADFC5A73-68BB-4D20-A985-AAF77CC715C3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EDCB0724-51A8-42C8-BF0C-FD481C2055B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57" name="Rechthoek met één afgeknipte en afgeronde hoek 47">
                  <a:extLst>
                    <a:ext uri="{FF2B5EF4-FFF2-40B4-BE49-F238E27FC236}">
                      <a16:creationId xmlns:a16="http://schemas.microsoft.com/office/drawing/2014/main" id="{9E44BF57-219E-4EBD-8DF2-10EBE5151888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ige driehoek 57">
                  <a:extLst>
                    <a:ext uri="{FF2B5EF4-FFF2-40B4-BE49-F238E27FC236}">
                      <a16:creationId xmlns:a16="http://schemas.microsoft.com/office/drawing/2014/main" id="{9718CADD-31FC-42D9-99E8-85CCAA939B1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89A9B5A6-9047-4FC4-897E-8C61A711A5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26E296F1-BE2D-4073-9082-DF749954FE52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C8F3378B-8DAE-4722-9827-EFEE323905C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2" name="INFO">
            <a:extLst>
              <a:ext uri="{FF2B5EF4-FFF2-40B4-BE49-F238E27FC236}">
                <a16:creationId xmlns:a16="http://schemas.microsoft.com/office/drawing/2014/main" id="{D2D6917A-A3A5-482F-A0D3-BD7F10CD032E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IMAGE, COMPARE</a:t>
            </a:r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6"/>
          </a:xfrm>
          <a:prstGeom prst="rect">
            <a:avLst/>
          </a:prstGeom>
          <a:solidFill>
            <a:schemeClr val="bg1"/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an image.</a:t>
            </a:r>
          </a:p>
        </p:txBody>
      </p:sp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084D1B84-42BA-459F-924D-D2C1C14E1253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-96253" y="-30651"/>
            <a:ext cx="12370969" cy="6957215"/>
          </a:xfrm>
          <a:custGeom>
            <a:avLst/>
            <a:gdLst>
              <a:gd name="connsiteX0" fmla="*/ 12189450 w 12192000"/>
              <a:gd name="connsiteY0" fmla="*/ 0 h 6856566"/>
              <a:gd name="connsiteX1" fmla="*/ 12192000 w 12192000"/>
              <a:gd name="connsiteY1" fmla="*/ 0 h 6856566"/>
              <a:gd name="connsiteX2" fmla="*/ 12192000 w 12192000"/>
              <a:gd name="connsiteY2" fmla="*/ 6856566 h 6856566"/>
              <a:gd name="connsiteX3" fmla="*/ 0 w 12192000"/>
              <a:gd name="connsiteY3" fmla="*/ 6856566 h 6856566"/>
              <a:gd name="connsiteX4" fmla="*/ 0 w 12192000"/>
              <a:gd name="connsiteY4" fmla="*/ 6855132 h 685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6566">
                <a:moveTo>
                  <a:pt x="12189450" y="0"/>
                </a:moveTo>
                <a:lnTo>
                  <a:pt x="12192000" y="0"/>
                </a:lnTo>
                <a:lnTo>
                  <a:pt x="12192000" y="6856566"/>
                </a:lnTo>
                <a:lnTo>
                  <a:pt x="0" y="6856566"/>
                </a:lnTo>
                <a:lnTo>
                  <a:pt x="0" y="68551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38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7848000" bIns="0"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or</a:t>
            </a:r>
            <a:br>
              <a:rPr lang="en-GB" dirty="0"/>
            </a:br>
            <a:r>
              <a:rPr lang="en-GB" dirty="0"/>
              <a:t>drag the image to insert an image.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306BD5D3-3967-499E-87C9-6F3A334CE769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0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0" i="1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  </a:t>
            </a:r>
          </a:p>
        </p:txBody>
      </p:sp>
      <p:sp>
        <p:nvSpPr>
          <p:cNvPr id="25" name="Tijdelijke aanduiding voor tekst 146">
            <a:extLst>
              <a:ext uri="{FF2B5EF4-FFF2-40B4-BE49-F238E27FC236}">
                <a16:creationId xmlns:a16="http://schemas.microsoft.com/office/drawing/2014/main" id="{31D9F5AF-1CE4-492D-9595-51DA14E36D6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50570" y="652464"/>
            <a:ext cx="62838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CA30C58-356F-4E30-A02E-60F3A872022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900113"/>
            <a:ext cx="7200" cy="595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AEF8CBF0-1080-4328-90E3-E6A453C76D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572012" y="0"/>
            <a:ext cx="7200" cy="59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4" name="Logo">
            <a:extLst>
              <a:ext uri="{FF2B5EF4-FFF2-40B4-BE49-F238E27FC236}">
                <a16:creationId xmlns:a16="http://schemas.microsoft.com/office/drawing/2014/main" id="{2408095E-D996-4C21-9D60-28C352FB9B2A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0549612" y="6480355"/>
            <a:ext cx="1060019" cy="185413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433BDAC8-61B0-44F9-B401-C091D690330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CF8AEF7D-7580-4549-9D40-12C3FFB561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Ammonia Satellite Monitoring</a:t>
            </a:r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F6910D76-D499-4C78-8F33-CDD881528D6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5572252"/>
            <a:ext cx="10827096" cy="738000"/>
          </a:xfrm>
        </p:spPr>
        <p:txBody>
          <a:bodyPr anchor="ctr"/>
          <a:lstStyle>
            <a:lvl1pPr marL="0" indent="0" algn="r"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  <a:br>
              <a:rPr lang="en-GB" cap="all" baseline="0" dirty="0"/>
            </a:br>
            <a:r>
              <a:rPr lang="en-GB" cap="all" baseline="0" dirty="0"/>
              <a:t>max 2 regels</a:t>
            </a:r>
            <a:endParaRPr lang="en-GB" dirty="0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CE30AFAE-9F7D-4286-BBB4-AC8E7D420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619124"/>
            <a:ext cx="10828685" cy="685694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first title here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49DF1-E72B-429E-8039-C63B9686A55E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10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INSTRUCTION">
            <a:extLst>
              <a:ext uri="{FF2B5EF4-FFF2-40B4-BE49-F238E27FC236}">
                <a16:creationId xmlns:a16="http://schemas.microsoft.com/office/drawing/2014/main" id="{4B44E126-2A7B-45E4-A665-F095E3A8F19E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996F99FA-4C16-46FF-B1AD-0ABCF3C64D2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Video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CA72301A-A48C-4D9D-9C93-0D33570309B2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60F5B86B-6F53-47ED-8E69-13A26DAD6A2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2F1219B8-C30A-44FF-9A25-882A80E178B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video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4" name="Ovaal 153">
              <a:extLst>
                <a:ext uri="{FF2B5EF4-FFF2-40B4-BE49-F238E27FC236}">
                  <a16:creationId xmlns:a16="http://schemas.microsoft.com/office/drawing/2014/main" id="{739DA08F-0762-4F9E-B353-E95A008EBB3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89A27957-351C-4309-BA08-BBBA011FDBB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6" name="Groep 155">
              <a:extLst>
                <a:ext uri="{FF2B5EF4-FFF2-40B4-BE49-F238E27FC236}">
                  <a16:creationId xmlns:a16="http://schemas.microsoft.com/office/drawing/2014/main" id="{6AF3CD97-7561-4CB1-888F-BB03E0F2147C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23709DE3-3EF4-47F0-A9F0-1A89D1AC858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01" name="Rechte verbindingslijn 200">
                <a:extLst>
                  <a:ext uri="{FF2B5EF4-FFF2-40B4-BE49-F238E27FC236}">
                    <a16:creationId xmlns:a16="http://schemas.microsoft.com/office/drawing/2014/main" id="{DD977F8C-144D-4D28-9D92-14C31EC38F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2" name="Gelijkbenige driehoek 201">
                <a:extLst>
                  <a:ext uri="{FF2B5EF4-FFF2-40B4-BE49-F238E27FC236}">
                    <a16:creationId xmlns:a16="http://schemas.microsoft.com/office/drawing/2014/main" id="{D0CFB842-DC46-4477-8D57-8E8C813338F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2CED4C8F-F323-41B8-ADF7-149E3ED64CA7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68E3AED7-154B-40C0-A499-CDFD2DE68175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video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8CBCF45C-B312-4720-86E7-AD3EDD58063C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A8AE6217-940F-4BBE-9902-552C39401D27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video, go to the tab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‘Video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video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video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FF2E9847-AF34-47F8-AC39-13E83FC1533D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D73BFB5C-722F-4391-B139-35B4FE792945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113A3093-21BA-4B07-B674-36ED71BEA993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94" name="Groep 193">
                    <a:extLst>
                      <a:ext uri="{FF2B5EF4-FFF2-40B4-BE49-F238E27FC236}">
                        <a16:creationId xmlns:a16="http://schemas.microsoft.com/office/drawing/2014/main" id="{78E223DE-01C2-45E8-A3AC-C10CC84300E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97" name="Rechthoek 196">
                      <a:extLst>
                        <a:ext uri="{FF2B5EF4-FFF2-40B4-BE49-F238E27FC236}">
                          <a16:creationId xmlns:a16="http://schemas.microsoft.com/office/drawing/2014/main" id="{7FB11112-FAAA-449A-B95B-37EE4131C6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8" name="Rechthoek 197">
                      <a:extLst>
                        <a:ext uri="{FF2B5EF4-FFF2-40B4-BE49-F238E27FC236}">
                          <a16:creationId xmlns:a16="http://schemas.microsoft.com/office/drawing/2014/main" id="{A97E3653-BD5C-4150-944D-0B709513EF9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9" name="Ovaal 198">
                      <a:extLst>
                        <a:ext uri="{FF2B5EF4-FFF2-40B4-BE49-F238E27FC236}">
                          <a16:creationId xmlns:a16="http://schemas.microsoft.com/office/drawing/2014/main" id="{4C596BB7-4D6E-4B0A-9FC4-CAF47FA6B95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95" name="Afbeelding 194">
                    <a:extLst>
                      <a:ext uri="{FF2B5EF4-FFF2-40B4-BE49-F238E27FC236}">
                        <a16:creationId xmlns:a16="http://schemas.microsoft.com/office/drawing/2014/main" id="{EEC63007-7674-48D0-B85C-121308F6430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6" name="Afbeelding 195">
                    <a:extLst>
                      <a:ext uri="{FF2B5EF4-FFF2-40B4-BE49-F238E27FC236}">
                        <a16:creationId xmlns:a16="http://schemas.microsoft.com/office/drawing/2014/main" id="{C0D7EE3B-1443-4BDF-B2DD-1ED0AEE4346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ep 187">
                  <a:extLst>
                    <a:ext uri="{FF2B5EF4-FFF2-40B4-BE49-F238E27FC236}">
                      <a16:creationId xmlns:a16="http://schemas.microsoft.com/office/drawing/2014/main" id="{39971AB2-DAD4-408F-91ED-CADE53FBEE9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2" name="Rechthoek 191">
                    <a:extLst>
                      <a:ext uri="{FF2B5EF4-FFF2-40B4-BE49-F238E27FC236}">
                        <a16:creationId xmlns:a16="http://schemas.microsoft.com/office/drawing/2014/main" id="{BC088574-67E9-4552-AE26-C4DF67C565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3" name="Rechthoek 192">
                    <a:extLst>
                      <a:ext uri="{FF2B5EF4-FFF2-40B4-BE49-F238E27FC236}">
                        <a16:creationId xmlns:a16="http://schemas.microsoft.com/office/drawing/2014/main" id="{A4941225-0E27-411B-BA9D-DF7A1624FE5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9" name="Groep 188">
                  <a:extLst>
                    <a:ext uri="{FF2B5EF4-FFF2-40B4-BE49-F238E27FC236}">
                      <a16:creationId xmlns:a16="http://schemas.microsoft.com/office/drawing/2014/main" id="{23A585EA-1EC0-4367-8240-7627293A790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2A173CBE-B731-41D9-B766-5A496CF3BA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85AC3293-0D81-49C7-8944-FBE59606A31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FD229A84-10DE-4E8A-838E-10D58846836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86" name="Gelijkbenige driehoek 185">
                <a:extLst>
                  <a:ext uri="{FF2B5EF4-FFF2-40B4-BE49-F238E27FC236}">
                    <a16:creationId xmlns:a16="http://schemas.microsoft.com/office/drawing/2014/main" id="{3488CB35-67D1-4332-8ECC-80C48E2A14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5DA27014-4F53-411A-ABE5-36B89117C314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3BB58E03-59DA-4FF3-8251-34E766C871AA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3E000A5F-3CD0-42F6-B54F-20A6B5EECAEB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Tekstvak 171">
                <a:extLst>
                  <a:ext uri="{FF2B5EF4-FFF2-40B4-BE49-F238E27FC236}">
                    <a16:creationId xmlns:a16="http://schemas.microsoft.com/office/drawing/2014/main" id="{EAFDC730-D0F6-453A-A048-4F4368D39FE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73" name="Tekstvak 172">
                <a:extLst>
                  <a:ext uri="{FF2B5EF4-FFF2-40B4-BE49-F238E27FC236}">
                    <a16:creationId xmlns:a16="http://schemas.microsoft.com/office/drawing/2014/main" id="{D5A0CA9F-E7E7-4D11-8F8B-BC7FD7CB9749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74" name="Vrije vorm: vorm 173">
                <a:extLst>
                  <a:ext uri="{FF2B5EF4-FFF2-40B4-BE49-F238E27FC236}">
                    <a16:creationId xmlns:a16="http://schemas.microsoft.com/office/drawing/2014/main" id="{49BB40FD-BA3D-4F2D-AF87-C02B24A5212E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Gelijkbenige driehoek 174">
                <a:extLst>
                  <a:ext uri="{FF2B5EF4-FFF2-40B4-BE49-F238E27FC236}">
                    <a16:creationId xmlns:a16="http://schemas.microsoft.com/office/drawing/2014/main" id="{EFED8CF2-4214-457D-8389-934905595403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6" name="Groep 175">
                <a:extLst>
                  <a:ext uri="{FF2B5EF4-FFF2-40B4-BE49-F238E27FC236}">
                    <a16:creationId xmlns:a16="http://schemas.microsoft.com/office/drawing/2014/main" id="{65C6F0EF-BF19-49C6-901E-D92C237151F5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81" name="Rechthoek 180">
                  <a:extLst>
                    <a:ext uri="{FF2B5EF4-FFF2-40B4-BE49-F238E27FC236}">
                      <a16:creationId xmlns:a16="http://schemas.microsoft.com/office/drawing/2014/main" id="{CAA93AF2-CB36-4971-99B3-DFA3D6845B5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2A632C4E-4B40-4F7F-8A7A-C8A4B4FF0F69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Rechthoek 182">
                  <a:extLst>
                    <a:ext uri="{FF2B5EF4-FFF2-40B4-BE49-F238E27FC236}">
                      <a16:creationId xmlns:a16="http://schemas.microsoft.com/office/drawing/2014/main" id="{E1AFF178-1F64-4BEF-8827-367B8CF50B9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5EDF740C-EB09-4A4A-9D00-C39587620003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38F0F722-C46C-441E-849B-A1443E03B0F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9AA16CE2-1EAB-41FE-842B-0395668DF1D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EB8F6BD0-1B94-493D-9E62-5053195A294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3" name="ICOON_info">
              <a:extLst>
                <a:ext uri="{FF2B5EF4-FFF2-40B4-BE49-F238E27FC236}">
                  <a16:creationId xmlns:a16="http://schemas.microsoft.com/office/drawing/2014/main" id="{5FB0375A-A3DE-4D13-8B7E-875B7196A5A8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68" name="Ovaal 167">
                <a:extLst>
                  <a:ext uri="{FF2B5EF4-FFF2-40B4-BE49-F238E27FC236}">
                    <a16:creationId xmlns:a16="http://schemas.microsoft.com/office/drawing/2014/main" id="{14A41C92-FA6A-4C6E-AA2E-EC670009CA2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9" name="Graphic 163" descr="Informatie">
                <a:extLst>
                  <a:ext uri="{FF2B5EF4-FFF2-40B4-BE49-F238E27FC236}">
                    <a16:creationId xmlns:a16="http://schemas.microsoft.com/office/drawing/2014/main" id="{12CB6624-D9B1-4FA2-A015-F23B0D7286A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4" name="Groep 163">
              <a:extLst>
                <a:ext uri="{FF2B5EF4-FFF2-40B4-BE49-F238E27FC236}">
                  <a16:creationId xmlns:a16="http://schemas.microsoft.com/office/drawing/2014/main" id="{94ACF78A-B38D-4B5B-9314-FA6031BD3A96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08977"/>
              <a:chOff x="-3310781" y="1231352"/>
              <a:chExt cx="311450" cy="308977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3A78F995-D864-4110-8AFD-C6560789C5E9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Vrije vorm 112">
                <a:extLst>
                  <a:ext uri="{FF2B5EF4-FFF2-40B4-BE49-F238E27FC236}">
                    <a16:creationId xmlns:a16="http://schemas.microsoft.com/office/drawing/2014/main" id="{E313AA6D-7CCC-4D3F-BD2A-F210D881863B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Vrije vorm 113">
                <a:extLst>
                  <a:ext uri="{FF2B5EF4-FFF2-40B4-BE49-F238E27FC236}">
                    <a16:creationId xmlns:a16="http://schemas.microsoft.com/office/drawing/2014/main" id="{857B58B5-4FCE-4EFD-B834-C27298125C06}"/>
                  </a:ext>
                </a:extLst>
              </p:cNvPr>
              <p:cNvSpPr/>
              <p:nvPr userDrawn="1"/>
            </p:nvSpPr>
            <p:spPr>
              <a:xfrm>
                <a:off x="-3309640" y="1493364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36" name="INSTRUCTION">
            <a:extLst>
              <a:ext uri="{FF2B5EF4-FFF2-40B4-BE49-F238E27FC236}">
                <a16:creationId xmlns:a16="http://schemas.microsoft.com/office/drawing/2014/main" id="{64E56692-E3F9-4A1C-98C6-755AE1724AEA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5D7F9962-6CD4-4DC5-B4A1-E202CC2E8D19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190B9706-5383-4BF6-884E-85EEF29E932B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F17297D0-9C37-4C44-9BF7-7DBA07FBBDAB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445ED410-B812-4696-AA16-18B6AA8B29E0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B7094B94-8F8F-4C62-B8DC-B66DDE717DEE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142" name="Groep 141">
              <a:extLst>
                <a:ext uri="{FF2B5EF4-FFF2-40B4-BE49-F238E27FC236}">
                  <a16:creationId xmlns:a16="http://schemas.microsoft.com/office/drawing/2014/main" id="{193D7E4E-DD18-4266-823E-8168274747EF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1589D03E-1246-4CED-9B26-6E43A0054133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45" name="Rechthoek met één afgeknipte en afgeronde hoek 47">
                  <a:extLst>
                    <a:ext uri="{FF2B5EF4-FFF2-40B4-BE49-F238E27FC236}">
                      <a16:creationId xmlns:a16="http://schemas.microsoft.com/office/drawing/2014/main" id="{9C482B4B-1CAE-441F-A6DB-6E048D75239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Rechthoekige driehoek 145">
                  <a:extLst>
                    <a:ext uri="{FF2B5EF4-FFF2-40B4-BE49-F238E27FC236}">
                      <a16:creationId xmlns:a16="http://schemas.microsoft.com/office/drawing/2014/main" id="{300E3900-9576-4E79-BC5C-6B5CED02B33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FBCC15D3-0439-4DAE-BC05-720EBCB1568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C04D90EF-EB37-412A-A41A-1456D3F2002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3A9345FC-2C1E-447E-AD7A-C61A9278985D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4" name="INFO">
            <a:extLst>
              <a:ext uri="{FF2B5EF4-FFF2-40B4-BE49-F238E27FC236}">
                <a16:creationId xmlns:a16="http://schemas.microsoft.com/office/drawing/2014/main" id="{481D7FAF-907F-4DFB-B826-61952457FF5A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VIDEO</a:t>
            </a:r>
          </a:p>
        </p:txBody>
      </p:sp>
      <p:sp>
        <p:nvSpPr>
          <p:cNvPr id="84" name="Tijdelijke aanduiding voor media 28">
            <a:extLst>
              <a:ext uri="{FF2B5EF4-FFF2-40B4-BE49-F238E27FC236}">
                <a16:creationId xmlns:a16="http://schemas.microsoft.com/office/drawing/2014/main" id="{509D1DBF-53EC-4D6F-8ECF-1E96F36DB02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-1" y="0"/>
            <a:ext cx="12202742" cy="6858000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GB" noProof="0" dirty="0"/>
              <a:t>Click on the icon below</a:t>
            </a:r>
            <a:br>
              <a:rPr lang="en-GB" noProof="0" dirty="0"/>
            </a:br>
            <a:r>
              <a:rPr lang="en-GB" noProof="0" dirty="0"/>
              <a:t>to insert a video.</a:t>
            </a:r>
          </a:p>
        </p:txBody>
      </p:sp>
      <p:sp>
        <p:nvSpPr>
          <p:cNvPr id="15" name="Tijdelijke aanduiding voor verticale tekst 2">
            <a:extLst>
              <a:ext uri="{FF2B5EF4-FFF2-40B4-BE49-F238E27FC236}">
                <a16:creationId xmlns:a16="http://schemas.microsoft.com/office/drawing/2014/main" id="{73A4E3CC-2B0D-43F7-BD39-0634CE23811E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0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0" i="1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  </a:t>
            </a:r>
          </a:p>
        </p:txBody>
      </p:sp>
      <p:sp>
        <p:nvSpPr>
          <p:cNvPr id="11" name="Tijdelijke aanduiding voor tekst 146">
            <a:extLst>
              <a:ext uri="{FF2B5EF4-FFF2-40B4-BE49-F238E27FC236}">
                <a16:creationId xmlns:a16="http://schemas.microsoft.com/office/drawing/2014/main" id="{39B4DE28-927C-4A9A-B386-1193B50A6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70" y="652464"/>
            <a:ext cx="62838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2" name="Tijdelijke aanduiding voor tekst 25">
            <a:extLst>
              <a:ext uri="{FF2B5EF4-FFF2-40B4-BE49-F238E27FC236}">
                <a16:creationId xmlns:a16="http://schemas.microsoft.com/office/drawing/2014/main" id="{7FE4C19A-D28B-4125-A086-50989B966B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576831" y="900113"/>
            <a:ext cx="7200" cy="595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CDB020DD-AD9D-4C5D-9E52-5178CF8008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572012" y="0"/>
            <a:ext cx="7200" cy="59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25" name="Logo">
            <a:extLst>
              <a:ext uri="{FF2B5EF4-FFF2-40B4-BE49-F238E27FC236}">
                <a16:creationId xmlns:a16="http://schemas.microsoft.com/office/drawing/2014/main" id="{B034ACD3-6841-4473-96D9-95380FBE6047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0549612" y="6480355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8403D489-FF50-402C-9D46-DBA4536F0F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BFEDC453-C5F4-462B-A286-84B40414600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Ammonia Satellite Monitoring</a:t>
            </a:r>
          </a:p>
        </p:txBody>
      </p:sp>
      <p:sp>
        <p:nvSpPr>
          <p:cNvPr id="10" name="Ondertitel">
            <a:extLst>
              <a:ext uri="{FF2B5EF4-FFF2-40B4-BE49-F238E27FC236}">
                <a16:creationId xmlns:a16="http://schemas.microsoft.com/office/drawing/2014/main" id="{EB946E15-2342-4A5B-885F-9F8E7DA1B84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130056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C5421215-5092-45CD-A09F-430CF85C2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619124"/>
            <a:ext cx="10828685" cy="676793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first title here</a:t>
            </a:r>
            <a:br>
              <a:rPr lang="en-GB" dirty="0"/>
            </a:br>
            <a:r>
              <a:rPr lang="en-GB" dirty="0"/>
              <a:t>max 2 lines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821DF-CB4A-40D4-9958-D26591E7568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095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INSTRUCTION">
            <a:extLst>
              <a:ext uri="{FF2B5EF4-FFF2-40B4-BE49-F238E27FC236}">
                <a16:creationId xmlns:a16="http://schemas.microsoft.com/office/drawing/2014/main" id="{B1091883-4398-493B-9E61-C67D9F3282FE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45" name="Rechthoek 344">
              <a:extLst>
                <a:ext uri="{FF2B5EF4-FFF2-40B4-BE49-F238E27FC236}">
                  <a16:creationId xmlns:a16="http://schemas.microsoft.com/office/drawing/2014/main" id="{6C45BB65-ABAC-468A-8B59-BD91B6E5C31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46" name="Ovaal 345">
              <a:extLst>
                <a:ext uri="{FF2B5EF4-FFF2-40B4-BE49-F238E27FC236}">
                  <a16:creationId xmlns:a16="http://schemas.microsoft.com/office/drawing/2014/main" id="{FED0C1B2-2F69-475F-AC50-F80BF263A50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7" name="Rechthoek 346">
              <a:extLst>
                <a:ext uri="{FF2B5EF4-FFF2-40B4-BE49-F238E27FC236}">
                  <a16:creationId xmlns:a16="http://schemas.microsoft.com/office/drawing/2014/main" id="{115AD2C7-7E92-4203-B53A-02F89BC0086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48" name="Ovaal 347">
              <a:extLst>
                <a:ext uri="{FF2B5EF4-FFF2-40B4-BE49-F238E27FC236}">
                  <a16:creationId xmlns:a16="http://schemas.microsoft.com/office/drawing/2014/main" id="{5019FF74-482A-4E0A-8ED5-DF65CBCAA28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9" name="Rechthoek 348">
              <a:extLst>
                <a:ext uri="{FF2B5EF4-FFF2-40B4-BE49-F238E27FC236}">
                  <a16:creationId xmlns:a16="http://schemas.microsoft.com/office/drawing/2014/main" id="{3EDD769E-67B9-485B-A70E-51AB1A76283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50" name="Rechthoek 349">
              <a:extLst>
                <a:ext uri="{FF2B5EF4-FFF2-40B4-BE49-F238E27FC236}">
                  <a16:creationId xmlns:a16="http://schemas.microsoft.com/office/drawing/2014/main" id="{C7222560-A2F1-4495-94FE-B672D203983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1" indent="-18097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51" name="Ovaal 350">
              <a:extLst>
                <a:ext uri="{FF2B5EF4-FFF2-40B4-BE49-F238E27FC236}">
                  <a16:creationId xmlns:a16="http://schemas.microsoft.com/office/drawing/2014/main" id="{44DFB7AC-26E9-4C14-A183-6C690DFAC29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52" name="Rechthoek 351">
              <a:extLst>
                <a:ext uri="{FF2B5EF4-FFF2-40B4-BE49-F238E27FC236}">
                  <a16:creationId xmlns:a16="http://schemas.microsoft.com/office/drawing/2014/main" id="{19CEB6D3-C249-407D-8067-2E4AD8DD071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53" name="Ovaal 352">
              <a:extLst>
                <a:ext uri="{FF2B5EF4-FFF2-40B4-BE49-F238E27FC236}">
                  <a16:creationId xmlns:a16="http://schemas.microsoft.com/office/drawing/2014/main" id="{8CC62018-2C3A-4A4D-8949-DDE2DEE9408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AFA595ED-4945-45DF-AD66-97861BBCF11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355" name="Ovaal 354">
              <a:extLst>
                <a:ext uri="{FF2B5EF4-FFF2-40B4-BE49-F238E27FC236}">
                  <a16:creationId xmlns:a16="http://schemas.microsoft.com/office/drawing/2014/main" id="{C24E86C9-B751-4E63-87C1-C2226B4EEF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6" name="Rechthoek 355">
              <a:extLst>
                <a:ext uri="{FF2B5EF4-FFF2-40B4-BE49-F238E27FC236}">
                  <a16:creationId xmlns:a16="http://schemas.microsoft.com/office/drawing/2014/main" id="{F2CC0905-DECF-4EE4-8099-17AD036CD0D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8" algn="l"/>
                </a:tabLst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357" name="Ovaal 356">
              <a:extLst>
                <a:ext uri="{FF2B5EF4-FFF2-40B4-BE49-F238E27FC236}">
                  <a16:creationId xmlns:a16="http://schemas.microsoft.com/office/drawing/2014/main" id="{C81E4841-76B4-4AA5-8804-628087DB09D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58" name="Rechthoek 357">
              <a:extLst>
                <a:ext uri="{FF2B5EF4-FFF2-40B4-BE49-F238E27FC236}">
                  <a16:creationId xmlns:a16="http://schemas.microsoft.com/office/drawing/2014/main" id="{F98DF3F6-7B31-4208-B482-CC16959C0CE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1809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C9DC8DA4-5EE0-4A5A-8453-0092F04BC45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0" name="Rechthoek 359">
              <a:extLst>
                <a:ext uri="{FF2B5EF4-FFF2-40B4-BE49-F238E27FC236}">
                  <a16:creationId xmlns:a16="http://schemas.microsoft.com/office/drawing/2014/main" id="{C3D3D434-4412-4E93-AAF4-5A94F428E77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61" name="Ovaal 360">
              <a:extLst>
                <a:ext uri="{FF2B5EF4-FFF2-40B4-BE49-F238E27FC236}">
                  <a16:creationId xmlns:a16="http://schemas.microsoft.com/office/drawing/2014/main" id="{7B80C035-F376-4F5F-B204-67AF745185E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2" name="Rechthoek 361">
              <a:extLst>
                <a:ext uri="{FF2B5EF4-FFF2-40B4-BE49-F238E27FC236}">
                  <a16:creationId xmlns:a16="http://schemas.microsoft.com/office/drawing/2014/main" id="{FC791C94-BB6A-4E5F-AFD8-466212BEF80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363" name="Ovaal 362">
              <a:extLst>
                <a:ext uri="{FF2B5EF4-FFF2-40B4-BE49-F238E27FC236}">
                  <a16:creationId xmlns:a16="http://schemas.microsoft.com/office/drawing/2014/main" id="{52749EF0-61DC-4F39-AA11-2C91CBF60F3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64" name="Rechthoek 363">
              <a:extLst>
                <a:ext uri="{FF2B5EF4-FFF2-40B4-BE49-F238E27FC236}">
                  <a16:creationId xmlns:a16="http://schemas.microsoft.com/office/drawing/2014/main" id="{8C9A5BEE-E713-44DE-BC28-16640C8A734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5" indent="-179388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5" name="Rechthoek 364">
              <a:extLst>
                <a:ext uri="{FF2B5EF4-FFF2-40B4-BE49-F238E27FC236}">
                  <a16:creationId xmlns:a16="http://schemas.microsoft.com/office/drawing/2014/main" id="{92111387-99F5-478B-A431-0DD9177755B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66" name="ICOON_info">
              <a:extLst>
                <a:ext uri="{FF2B5EF4-FFF2-40B4-BE49-F238E27FC236}">
                  <a16:creationId xmlns:a16="http://schemas.microsoft.com/office/drawing/2014/main" id="{924ABDF4-2076-475E-A4FB-69180F0833A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408" name="Ovaal 407">
                <a:extLst>
                  <a:ext uri="{FF2B5EF4-FFF2-40B4-BE49-F238E27FC236}">
                    <a16:creationId xmlns:a16="http://schemas.microsoft.com/office/drawing/2014/main" id="{97A2BF48-EA61-454D-9AB0-A1A3036F64D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9" name="Graphic 163" descr="Informatie">
                <a:extLst>
                  <a:ext uri="{FF2B5EF4-FFF2-40B4-BE49-F238E27FC236}">
                    <a16:creationId xmlns:a16="http://schemas.microsoft.com/office/drawing/2014/main" id="{6779BF34-CFBA-43D6-80DB-9C9BEE8AE77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7" name="VOORBEELD">
              <a:extLst>
                <a:ext uri="{FF2B5EF4-FFF2-40B4-BE49-F238E27FC236}">
                  <a16:creationId xmlns:a16="http://schemas.microsoft.com/office/drawing/2014/main" id="{0FACCFC8-3EF0-49B2-B1F3-C58A1EA8D0C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68" name="Rechthoek 367">
                <a:extLst>
                  <a:ext uri="{FF2B5EF4-FFF2-40B4-BE49-F238E27FC236}">
                    <a16:creationId xmlns:a16="http://schemas.microsoft.com/office/drawing/2014/main" id="{872BB247-87D7-4ABA-9F66-0D4C04491F8C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69" name="Rechthoek 368">
                <a:extLst>
                  <a:ext uri="{FF2B5EF4-FFF2-40B4-BE49-F238E27FC236}">
                    <a16:creationId xmlns:a16="http://schemas.microsoft.com/office/drawing/2014/main" id="{EF49FE4A-56CC-4BE2-ABA7-00C69D77CE0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0" name="Groep 369">
                <a:extLst>
                  <a:ext uri="{FF2B5EF4-FFF2-40B4-BE49-F238E27FC236}">
                    <a16:creationId xmlns:a16="http://schemas.microsoft.com/office/drawing/2014/main" id="{8B29A0A3-825F-45C3-A70E-092B2882040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01" name="Groep 400">
                  <a:extLst>
                    <a:ext uri="{FF2B5EF4-FFF2-40B4-BE49-F238E27FC236}">
                      <a16:creationId xmlns:a16="http://schemas.microsoft.com/office/drawing/2014/main" id="{63A02F16-99DE-4228-AAA5-9CDCA752428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03" name="Rechte verbindingslijn 402">
                    <a:extLst>
                      <a:ext uri="{FF2B5EF4-FFF2-40B4-BE49-F238E27FC236}">
                        <a16:creationId xmlns:a16="http://schemas.microsoft.com/office/drawing/2014/main" id="{BBE02722-C359-4CFA-A832-11CE2E26C3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4" name="Rechte verbindingslijn 403">
                    <a:extLst>
                      <a:ext uri="{FF2B5EF4-FFF2-40B4-BE49-F238E27FC236}">
                        <a16:creationId xmlns:a16="http://schemas.microsoft.com/office/drawing/2014/main" id="{7FA6B133-95AD-4EDD-AFA4-75536E1570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5" name="Rechte verbindingslijn 404">
                    <a:extLst>
                      <a:ext uri="{FF2B5EF4-FFF2-40B4-BE49-F238E27FC236}">
                        <a16:creationId xmlns:a16="http://schemas.microsoft.com/office/drawing/2014/main" id="{58478D75-6B68-4CF9-B1A3-F071A0DB0F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6" name="Rechte verbindingslijn 405">
                    <a:extLst>
                      <a:ext uri="{FF2B5EF4-FFF2-40B4-BE49-F238E27FC236}">
                        <a16:creationId xmlns:a16="http://schemas.microsoft.com/office/drawing/2014/main" id="{C6F1A2EC-3460-4D90-BE3A-70FC4C2BE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7" name="Rechte verbindingslijn 406">
                    <a:extLst>
                      <a:ext uri="{FF2B5EF4-FFF2-40B4-BE49-F238E27FC236}">
                        <a16:creationId xmlns:a16="http://schemas.microsoft.com/office/drawing/2014/main" id="{93F05482-CD33-46A4-A1F8-2BDA3AED2D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2" name="Pijl: rechts 401">
                  <a:extLst>
                    <a:ext uri="{FF2B5EF4-FFF2-40B4-BE49-F238E27FC236}">
                      <a16:creationId xmlns:a16="http://schemas.microsoft.com/office/drawing/2014/main" id="{7957111B-5694-4BCA-B0F9-1A7AB63C573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1" name="Groep 370">
                <a:extLst>
                  <a:ext uri="{FF2B5EF4-FFF2-40B4-BE49-F238E27FC236}">
                    <a16:creationId xmlns:a16="http://schemas.microsoft.com/office/drawing/2014/main" id="{C280D6BA-4AC9-4268-BE1E-4DE55440268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94" name="Groep 393">
                  <a:extLst>
                    <a:ext uri="{FF2B5EF4-FFF2-40B4-BE49-F238E27FC236}">
                      <a16:creationId xmlns:a16="http://schemas.microsoft.com/office/drawing/2014/main" id="{FD5501EE-9762-467D-A2AF-00FDFE4077A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96" name="Rechte verbindingslijn 395">
                    <a:extLst>
                      <a:ext uri="{FF2B5EF4-FFF2-40B4-BE49-F238E27FC236}">
                        <a16:creationId xmlns:a16="http://schemas.microsoft.com/office/drawing/2014/main" id="{364E48F5-28D9-42F5-956C-A544FB3953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7" name="Rechte verbindingslijn 396">
                    <a:extLst>
                      <a:ext uri="{FF2B5EF4-FFF2-40B4-BE49-F238E27FC236}">
                        <a16:creationId xmlns:a16="http://schemas.microsoft.com/office/drawing/2014/main" id="{86E78414-242A-43F7-BD10-6DB4F97259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8" name="Rechte verbindingslijn 397">
                    <a:extLst>
                      <a:ext uri="{FF2B5EF4-FFF2-40B4-BE49-F238E27FC236}">
                        <a16:creationId xmlns:a16="http://schemas.microsoft.com/office/drawing/2014/main" id="{902B88A5-4D6C-42EC-8A25-900BEA82330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9" name="Rechte verbindingslijn 398">
                    <a:extLst>
                      <a:ext uri="{FF2B5EF4-FFF2-40B4-BE49-F238E27FC236}">
                        <a16:creationId xmlns:a16="http://schemas.microsoft.com/office/drawing/2014/main" id="{6E21C14C-EB88-469B-9F24-CD7F300BD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0" name="Rechte verbindingslijn 399">
                    <a:extLst>
                      <a:ext uri="{FF2B5EF4-FFF2-40B4-BE49-F238E27FC236}">
                        <a16:creationId xmlns:a16="http://schemas.microsoft.com/office/drawing/2014/main" id="{53E803CB-493C-4B66-A060-8A4C96E8D7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5" name="Pijl: rechts 394">
                  <a:extLst>
                    <a:ext uri="{FF2B5EF4-FFF2-40B4-BE49-F238E27FC236}">
                      <a16:creationId xmlns:a16="http://schemas.microsoft.com/office/drawing/2014/main" id="{6B23CBDC-DCF6-4CA8-9CC0-E582CBA72E8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2" name="Rechte verbindingslijn 371">
                <a:extLst>
                  <a:ext uri="{FF2B5EF4-FFF2-40B4-BE49-F238E27FC236}">
                    <a16:creationId xmlns:a16="http://schemas.microsoft.com/office/drawing/2014/main" id="{CA6DB4FF-BE07-4E65-9DDE-AE479DF24F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3" name="Rechte verbindingslijn 372">
                <a:extLst>
                  <a:ext uri="{FF2B5EF4-FFF2-40B4-BE49-F238E27FC236}">
                    <a16:creationId xmlns:a16="http://schemas.microsoft.com/office/drawing/2014/main" id="{58860E41-10E5-4CC3-9BAF-51F8A17FE1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74" name="Rechthoek 373">
                <a:extLst>
                  <a:ext uri="{FF2B5EF4-FFF2-40B4-BE49-F238E27FC236}">
                    <a16:creationId xmlns:a16="http://schemas.microsoft.com/office/drawing/2014/main" id="{1F7A9657-6724-423C-AD8F-0616056DEC3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75" name="Rechthoek 374">
                <a:extLst>
                  <a:ext uri="{FF2B5EF4-FFF2-40B4-BE49-F238E27FC236}">
                    <a16:creationId xmlns:a16="http://schemas.microsoft.com/office/drawing/2014/main" id="{7F0D6550-07BB-4CC9-B1F7-891BA78487F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76" name="Groep 375">
                <a:extLst>
                  <a:ext uri="{FF2B5EF4-FFF2-40B4-BE49-F238E27FC236}">
                    <a16:creationId xmlns:a16="http://schemas.microsoft.com/office/drawing/2014/main" id="{91A999AB-5FBA-4E58-AB00-76E642AF257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86" name="Rechthoek 385">
                  <a:extLst>
                    <a:ext uri="{FF2B5EF4-FFF2-40B4-BE49-F238E27FC236}">
                      <a16:creationId xmlns:a16="http://schemas.microsoft.com/office/drawing/2014/main" id="{34419036-03E8-4E0C-97BC-3B645C18B05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7" name="Groep 386">
                  <a:extLst>
                    <a:ext uri="{FF2B5EF4-FFF2-40B4-BE49-F238E27FC236}">
                      <a16:creationId xmlns:a16="http://schemas.microsoft.com/office/drawing/2014/main" id="{881F5587-8A25-4DEF-9610-6E4EA260340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89" name="Rechte verbindingslijn 388">
                    <a:extLst>
                      <a:ext uri="{FF2B5EF4-FFF2-40B4-BE49-F238E27FC236}">
                        <a16:creationId xmlns:a16="http://schemas.microsoft.com/office/drawing/2014/main" id="{1D20820A-DD0D-4B57-8287-37F796B8BE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0" name="Rechte verbindingslijn 389">
                    <a:extLst>
                      <a:ext uri="{FF2B5EF4-FFF2-40B4-BE49-F238E27FC236}">
                        <a16:creationId xmlns:a16="http://schemas.microsoft.com/office/drawing/2014/main" id="{C9CBBA2B-F997-4BF8-B728-3CBA99FBA4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C2B00E74-5BB4-4F11-B86C-2FAC0572DB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B0476AE7-D0BE-4E87-A2F1-FCE102458B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8FD26428-3D7E-4AEA-A31D-4A0007C242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8" name="Pijl: rechts 387">
                  <a:extLst>
                    <a:ext uri="{FF2B5EF4-FFF2-40B4-BE49-F238E27FC236}">
                      <a16:creationId xmlns:a16="http://schemas.microsoft.com/office/drawing/2014/main" id="{2895BE09-95AD-4B85-929C-13B6A357D06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7" name="Groep 376">
                <a:extLst>
                  <a:ext uri="{FF2B5EF4-FFF2-40B4-BE49-F238E27FC236}">
                    <a16:creationId xmlns:a16="http://schemas.microsoft.com/office/drawing/2014/main" id="{A48A8D03-4718-4C7C-BED3-3E266063570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8" name="Rechthoek 377">
                  <a:extLst>
                    <a:ext uri="{FF2B5EF4-FFF2-40B4-BE49-F238E27FC236}">
                      <a16:creationId xmlns:a16="http://schemas.microsoft.com/office/drawing/2014/main" id="{7A6243BD-6D9C-4158-A56F-18D4CB38DAB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79" name="Groep 378">
                  <a:extLst>
                    <a:ext uri="{FF2B5EF4-FFF2-40B4-BE49-F238E27FC236}">
                      <a16:creationId xmlns:a16="http://schemas.microsoft.com/office/drawing/2014/main" id="{1F3BDF6E-FE0B-453C-9165-4309426ACCF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81" name="Rechte verbindingslijn 380">
                    <a:extLst>
                      <a:ext uri="{FF2B5EF4-FFF2-40B4-BE49-F238E27FC236}">
                        <a16:creationId xmlns:a16="http://schemas.microsoft.com/office/drawing/2014/main" id="{E4049BC9-6B44-42A4-AE10-8C1DCD75EA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2" name="Rechte verbindingslijn 381">
                    <a:extLst>
                      <a:ext uri="{FF2B5EF4-FFF2-40B4-BE49-F238E27FC236}">
                        <a16:creationId xmlns:a16="http://schemas.microsoft.com/office/drawing/2014/main" id="{50CAA385-F966-4913-9465-E64567EFE0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3" name="Rechte verbindingslijn 382">
                    <a:extLst>
                      <a:ext uri="{FF2B5EF4-FFF2-40B4-BE49-F238E27FC236}">
                        <a16:creationId xmlns:a16="http://schemas.microsoft.com/office/drawing/2014/main" id="{44BA48B4-14AE-4A09-AA56-5917A9D89F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4" name="Rechte verbindingslijn 383">
                    <a:extLst>
                      <a:ext uri="{FF2B5EF4-FFF2-40B4-BE49-F238E27FC236}">
                        <a16:creationId xmlns:a16="http://schemas.microsoft.com/office/drawing/2014/main" id="{6A961E1D-DD9C-49A6-82A4-46BC3B296D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5" name="Rechte verbindingslijn 384">
                    <a:extLst>
                      <a:ext uri="{FF2B5EF4-FFF2-40B4-BE49-F238E27FC236}">
                        <a16:creationId xmlns:a16="http://schemas.microsoft.com/office/drawing/2014/main" id="{F376C120-1FFB-4A39-A65F-F7729BCBA0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0" name="Pijl: rechts 379">
                  <a:extLst>
                    <a:ext uri="{FF2B5EF4-FFF2-40B4-BE49-F238E27FC236}">
                      <a16:creationId xmlns:a16="http://schemas.microsoft.com/office/drawing/2014/main" id="{36E77623-ADFC-453F-90BA-0AD351AFCAE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41" name="INSTRUCTION">
            <a:extLst>
              <a:ext uri="{FF2B5EF4-FFF2-40B4-BE49-F238E27FC236}">
                <a16:creationId xmlns:a16="http://schemas.microsoft.com/office/drawing/2014/main" id="{848CAEBB-4DC2-468B-BB6C-2EC8481CB233}"/>
              </a:ext>
            </a:extLst>
          </p:cNvPr>
          <p:cNvGrpSpPr/>
          <p:nvPr userDrawn="1"/>
        </p:nvGrpSpPr>
        <p:grpSpPr>
          <a:xfrm>
            <a:off x="12377867" y="1"/>
            <a:ext cx="3693386" cy="5855257"/>
            <a:chOff x="-3786437" y="1"/>
            <a:chExt cx="3693386" cy="5855257"/>
          </a:xfrm>
        </p:grpSpPr>
        <p:sp>
          <p:nvSpPr>
            <p:cNvPr id="242" name="Rechthoek 241">
              <a:extLst>
                <a:ext uri="{FF2B5EF4-FFF2-40B4-BE49-F238E27FC236}">
                  <a16:creationId xmlns:a16="http://schemas.microsoft.com/office/drawing/2014/main" id="{9F59BAB4-B197-40CB-9904-387C6C4A6C89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70BB4898-30C3-4EC1-A9E7-0E8F84D482F0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4" name="Rechthoek 243">
              <a:extLst>
                <a:ext uri="{FF2B5EF4-FFF2-40B4-BE49-F238E27FC236}">
                  <a16:creationId xmlns:a16="http://schemas.microsoft.com/office/drawing/2014/main" id="{C30AD25D-40F6-48E7-B0E6-F47D662350CB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45" name="Groep 244">
              <a:extLst>
                <a:ext uri="{FF2B5EF4-FFF2-40B4-BE49-F238E27FC236}">
                  <a16:creationId xmlns:a16="http://schemas.microsoft.com/office/drawing/2014/main" id="{4D7E7D12-D2A0-4038-B40F-484BB84D1F84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D413E8C4-F849-4AAD-B8A7-7CC62309C4AD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6" name="Rechthoek 265">
                <a:extLst>
                  <a:ext uri="{FF2B5EF4-FFF2-40B4-BE49-F238E27FC236}">
                    <a16:creationId xmlns:a16="http://schemas.microsoft.com/office/drawing/2014/main" id="{C23D0286-1A44-4FE2-8995-9BFF51ABB40D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7" name="Tekstvak 266">
                <a:extLst>
                  <a:ext uri="{FF2B5EF4-FFF2-40B4-BE49-F238E27FC236}">
                    <a16:creationId xmlns:a16="http://schemas.microsoft.com/office/drawing/2014/main" id="{1FEE0F49-26DD-4252-8769-5BF80CE01CC3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268" name="Tekstvak 267">
                <a:extLst>
                  <a:ext uri="{FF2B5EF4-FFF2-40B4-BE49-F238E27FC236}">
                    <a16:creationId xmlns:a16="http://schemas.microsoft.com/office/drawing/2014/main" id="{8D428B87-4A40-47AC-8EEB-097E39AFE84E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269" name="Vrije vorm: vorm 268">
                <a:extLst>
                  <a:ext uri="{FF2B5EF4-FFF2-40B4-BE49-F238E27FC236}">
                    <a16:creationId xmlns:a16="http://schemas.microsoft.com/office/drawing/2014/main" id="{84DEDFBC-19A1-4456-9EF2-D9C60864E3EF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233D425F-1A2D-4BDB-BA5C-0A52CFBB8A84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A856C2DB-32BF-4060-8933-9F84206F1122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1" name="Rechthoek 290">
                  <a:extLst>
                    <a:ext uri="{FF2B5EF4-FFF2-40B4-BE49-F238E27FC236}">
                      <a16:creationId xmlns:a16="http://schemas.microsoft.com/office/drawing/2014/main" id="{250EBB27-C523-4AC9-96EB-826CF9D3173B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2" name="Rechthoek 291">
                  <a:extLst>
                    <a:ext uri="{FF2B5EF4-FFF2-40B4-BE49-F238E27FC236}">
                      <a16:creationId xmlns:a16="http://schemas.microsoft.com/office/drawing/2014/main" id="{91E63611-9F6A-4173-BDC2-E4FE180F9AB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1" name="Groep 270">
                <a:extLst>
                  <a:ext uri="{FF2B5EF4-FFF2-40B4-BE49-F238E27FC236}">
                    <a16:creationId xmlns:a16="http://schemas.microsoft.com/office/drawing/2014/main" id="{028B7CCB-1056-4BE3-B229-CE0D46D7C8B2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72" name="Rechthoek 271">
                  <a:extLst>
                    <a:ext uri="{FF2B5EF4-FFF2-40B4-BE49-F238E27FC236}">
                      <a16:creationId xmlns:a16="http://schemas.microsoft.com/office/drawing/2014/main" id="{7BDD5D95-5D69-4AAD-A949-7C72B0E4D508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73" name="Groep 272">
                  <a:extLst>
                    <a:ext uri="{FF2B5EF4-FFF2-40B4-BE49-F238E27FC236}">
                      <a16:creationId xmlns:a16="http://schemas.microsoft.com/office/drawing/2014/main" id="{4AE7C0B3-4060-47DF-B673-854B8E8D83AD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83" name="Rechte verbindingslijn 282">
                    <a:extLst>
                      <a:ext uri="{FF2B5EF4-FFF2-40B4-BE49-F238E27FC236}">
                        <a16:creationId xmlns:a16="http://schemas.microsoft.com/office/drawing/2014/main" id="{11BF0252-001D-42CD-9A33-8110F75F0B5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Rechte verbindingslijn 283">
                    <a:extLst>
                      <a:ext uri="{FF2B5EF4-FFF2-40B4-BE49-F238E27FC236}">
                        <a16:creationId xmlns:a16="http://schemas.microsoft.com/office/drawing/2014/main" id="{7D5CD2F6-39DE-4AEA-847A-5B7E6668C98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5" name="Groep 284">
                    <a:extLst>
                      <a:ext uri="{FF2B5EF4-FFF2-40B4-BE49-F238E27FC236}">
                        <a16:creationId xmlns:a16="http://schemas.microsoft.com/office/drawing/2014/main" id="{90B1BAA5-0CE8-44DB-AD35-1F9DE0360F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132CED67-8036-41F8-9CFC-636712FBA2A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1E021513-0ECC-440E-AEEC-BC0342F09E8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" name="Rechte verbindingslijn 287">
                      <a:extLst>
                        <a:ext uri="{FF2B5EF4-FFF2-40B4-BE49-F238E27FC236}">
                          <a16:creationId xmlns:a16="http://schemas.microsoft.com/office/drawing/2014/main" id="{D0F3AED4-FB8A-4089-A559-8C0FCF6122C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" name="Rechte verbindingslijn 288">
                      <a:extLst>
                        <a:ext uri="{FF2B5EF4-FFF2-40B4-BE49-F238E27FC236}">
                          <a16:creationId xmlns:a16="http://schemas.microsoft.com/office/drawing/2014/main" id="{86CC7CB3-6D23-4BF8-B130-50D03970C43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4" name="Rechte verbindingslijn 273">
                  <a:extLst>
                    <a:ext uri="{FF2B5EF4-FFF2-40B4-BE49-F238E27FC236}">
                      <a16:creationId xmlns:a16="http://schemas.microsoft.com/office/drawing/2014/main" id="{6F28C871-79F9-4A13-B4C9-CC544ADDA26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Rechte verbindingslijn 274">
                  <a:extLst>
                    <a:ext uri="{FF2B5EF4-FFF2-40B4-BE49-F238E27FC236}">
                      <a16:creationId xmlns:a16="http://schemas.microsoft.com/office/drawing/2014/main" id="{93196383-66B6-4388-BD98-53375F7567F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Rechte verbindingslijn 275">
                  <a:extLst>
                    <a:ext uri="{FF2B5EF4-FFF2-40B4-BE49-F238E27FC236}">
                      <a16:creationId xmlns:a16="http://schemas.microsoft.com/office/drawing/2014/main" id="{374EA8C1-3B44-4F58-B1E6-2E19C6B74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Rechte verbindingslijn 276">
                  <a:extLst>
                    <a:ext uri="{FF2B5EF4-FFF2-40B4-BE49-F238E27FC236}">
                      <a16:creationId xmlns:a16="http://schemas.microsoft.com/office/drawing/2014/main" id="{C1F0B473-A920-4267-A550-152C4DABA68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8" name="Rechthoek 277">
                  <a:extLst>
                    <a:ext uri="{FF2B5EF4-FFF2-40B4-BE49-F238E27FC236}">
                      <a16:creationId xmlns:a16="http://schemas.microsoft.com/office/drawing/2014/main" id="{0945E02F-19BD-4CC6-9A12-483FAFED00F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79" name="Groep 278">
                  <a:extLst>
                    <a:ext uri="{FF2B5EF4-FFF2-40B4-BE49-F238E27FC236}">
                      <a16:creationId xmlns:a16="http://schemas.microsoft.com/office/drawing/2014/main" id="{464E32E7-2174-4CA5-8B4F-414E1B13FD76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80" name="Rechthoek 279">
                    <a:extLst>
                      <a:ext uri="{FF2B5EF4-FFF2-40B4-BE49-F238E27FC236}">
                        <a16:creationId xmlns:a16="http://schemas.microsoft.com/office/drawing/2014/main" id="{7548C0A3-6CB2-4CE5-82D4-AB53FA1CE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1" name="Rechthoek: afgeronde bovenhoeken 280">
                    <a:extLst>
                      <a:ext uri="{FF2B5EF4-FFF2-40B4-BE49-F238E27FC236}">
                        <a16:creationId xmlns:a16="http://schemas.microsoft.com/office/drawing/2014/main" id="{FE2534D3-4D2D-4092-8E1B-232295DB25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2" name="Gelijkbenige driehoek 281">
                    <a:extLst>
                      <a:ext uri="{FF2B5EF4-FFF2-40B4-BE49-F238E27FC236}">
                        <a16:creationId xmlns:a16="http://schemas.microsoft.com/office/drawing/2014/main" id="{5336C47A-E3CA-414E-BEA7-62585AB8B7AA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014A070B-640A-4914-988C-8C228C0E28C7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34D2AB8C-96EC-41CA-B2EA-4CE846834D2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8" name="Rechthoek 247">
              <a:extLst>
                <a:ext uri="{FF2B5EF4-FFF2-40B4-BE49-F238E27FC236}">
                  <a16:creationId xmlns:a16="http://schemas.microsoft.com/office/drawing/2014/main" id="{E83DFFD5-5D49-4235-8BC4-36721075C7C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9" name="Ovaal 248">
              <a:extLst>
                <a:ext uri="{FF2B5EF4-FFF2-40B4-BE49-F238E27FC236}">
                  <a16:creationId xmlns:a16="http://schemas.microsoft.com/office/drawing/2014/main" id="{E11C1E5B-0DC7-4A30-8F47-0ED2028C92C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0" name="Rechthoek 249">
              <a:extLst>
                <a:ext uri="{FF2B5EF4-FFF2-40B4-BE49-F238E27FC236}">
                  <a16:creationId xmlns:a16="http://schemas.microsoft.com/office/drawing/2014/main" id="{3C436AE6-F529-41ED-A7B0-90AF47B3910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51" name="Groep 250">
              <a:extLst>
                <a:ext uri="{FF2B5EF4-FFF2-40B4-BE49-F238E27FC236}">
                  <a16:creationId xmlns:a16="http://schemas.microsoft.com/office/drawing/2014/main" id="{FF001F72-8DD4-491B-8B70-A88E4A301E75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62" name="Rechthoek 261">
                <a:extLst>
                  <a:ext uri="{FF2B5EF4-FFF2-40B4-BE49-F238E27FC236}">
                    <a16:creationId xmlns:a16="http://schemas.microsoft.com/office/drawing/2014/main" id="{A2AE6910-6D5B-45C3-A9C8-BC568018A1F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63" name="Rechte verbindingslijn 262">
                <a:extLst>
                  <a:ext uri="{FF2B5EF4-FFF2-40B4-BE49-F238E27FC236}">
                    <a16:creationId xmlns:a16="http://schemas.microsoft.com/office/drawing/2014/main" id="{4220987C-875E-41AE-9835-FEB98C8FE67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64" name="Gelijkbenige driehoek 263">
                <a:extLst>
                  <a:ext uri="{FF2B5EF4-FFF2-40B4-BE49-F238E27FC236}">
                    <a16:creationId xmlns:a16="http://schemas.microsoft.com/office/drawing/2014/main" id="{0E41646D-99D5-4594-AB90-B94F006F616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2" name="Groep 251">
              <a:extLst>
                <a:ext uri="{FF2B5EF4-FFF2-40B4-BE49-F238E27FC236}">
                  <a16:creationId xmlns:a16="http://schemas.microsoft.com/office/drawing/2014/main" id="{BE6E814A-4AC7-4BE7-8CCC-0840B6BA8E93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259" name="Rechthoek 258">
                <a:extLst>
                  <a:ext uri="{FF2B5EF4-FFF2-40B4-BE49-F238E27FC236}">
                    <a16:creationId xmlns:a16="http://schemas.microsoft.com/office/drawing/2014/main" id="{9530DD5E-C34A-49E1-A852-FF4A4982BD80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0" name="Rechthoek 259">
                <a:extLst>
                  <a:ext uri="{FF2B5EF4-FFF2-40B4-BE49-F238E27FC236}">
                    <a16:creationId xmlns:a16="http://schemas.microsoft.com/office/drawing/2014/main" id="{DAB72C7D-3244-476C-921D-48A78709DBEF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1" name="Rechthoek 260">
                <a:extLst>
                  <a:ext uri="{FF2B5EF4-FFF2-40B4-BE49-F238E27FC236}">
                    <a16:creationId xmlns:a16="http://schemas.microsoft.com/office/drawing/2014/main" id="{402E5C4A-01FE-4422-8F6D-5F3228278E2C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3" name="Ovaal 252">
              <a:extLst>
                <a:ext uri="{FF2B5EF4-FFF2-40B4-BE49-F238E27FC236}">
                  <a16:creationId xmlns:a16="http://schemas.microsoft.com/office/drawing/2014/main" id="{FBAA63C0-92DD-4091-851C-EC30608CD77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4" name="Rechthoek 253">
              <a:extLst>
                <a:ext uri="{FF2B5EF4-FFF2-40B4-BE49-F238E27FC236}">
                  <a16:creationId xmlns:a16="http://schemas.microsoft.com/office/drawing/2014/main" id="{6996E8FA-272F-4224-A7D4-1F403EE4A3D6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EB3A2C57-6267-499B-A5F8-57FD4FF3C8DF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256" name="ICOON_info">
              <a:extLst>
                <a:ext uri="{FF2B5EF4-FFF2-40B4-BE49-F238E27FC236}">
                  <a16:creationId xmlns:a16="http://schemas.microsoft.com/office/drawing/2014/main" id="{349AEB76-076B-4755-B230-4BE9DDA104DF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257" name="Ovaal 256">
                <a:extLst>
                  <a:ext uri="{FF2B5EF4-FFF2-40B4-BE49-F238E27FC236}">
                    <a16:creationId xmlns:a16="http://schemas.microsoft.com/office/drawing/2014/main" id="{369C040D-0E6D-467F-AEDA-D8CB362F4D9E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8" name="Graphic 163" descr="Informatie">
                <a:extLst>
                  <a:ext uri="{FF2B5EF4-FFF2-40B4-BE49-F238E27FC236}">
                    <a16:creationId xmlns:a16="http://schemas.microsoft.com/office/drawing/2014/main" id="{3FC6D571-C82A-4A22-A72D-8F51297C49A8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28" name="INSTRUCTION">
            <a:extLst>
              <a:ext uri="{FF2B5EF4-FFF2-40B4-BE49-F238E27FC236}">
                <a16:creationId xmlns:a16="http://schemas.microsoft.com/office/drawing/2014/main" id="{0B18230F-DFFE-4B79-BDFB-641004D83695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229" name="Rechthoek 228">
              <a:extLst>
                <a:ext uri="{FF2B5EF4-FFF2-40B4-BE49-F238E27FC236}">
                  <a16:creationId xmlns:a16="http://schemas.microsoft.com/office/drawing/2014/main" id="{16D040F6-D485-422F-8417-8AE9550CD1B7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30" name="Ovaal 229">
              <a:extLst>
                <a:ext uri="{FF2B5EF4-FFF2-40B4-BE49-F238E27FC236}">
                  <a16:creationId xmlns:a16="http://schemas.microsoft.com/office/drawing/2014/main" id="{13E745CB-1E7B-49A5-AB58-C1201A1B8851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31" name="Rechthoek 230">
              <a:extLst>
                <a:ext uri="{FF2B5EF4-FFF2-40B4-BE49-F238E27FC236}">
                  <a16:creationId xmlns:a16="http://schemas.microsoft.com/office/drawing/2014/main" id="{2CADD7DE-F308-4603-889E-E3CE1111D5C1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32" name="Ovaal 231">
              <a:extLst>
                <a:ext uri="{FF2B5EF4-FFF2-40B4-BE49-F238E27FC236}">
                  <a16:creationId xmlns:a16="http://schemas.microsoft.com/office/drawing/2014/main" id="{5F7763DD-270E-4C8C-8E96-1DC1B15E8F8D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3" name="Rechthoek 232">
              <a:extLst>
                <a:ext uri="{FF2B5EF4-FFF2-40B4-BE49-F238E27FC236}">
                  <a16:creationId xmlns:a16="http://schemas.microsoft.com/office/drawing/2014/main" id="{97015F86-8C75-494E-B3AC-48989EADB1FE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234" name="Groep 233">
              <a:extLst>
                <a:ext uri="{FF2B5EF4-FFF2-40B4-BE49-F238E27FC236}">
                  <a16:creationId xmlns:a16="http://schemas.microsoft.com/office/drawing/2014/main" id="{F9A863C9-D40C-48D3-9750-5D34997BDC59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35" name="Groep 234">
                <a:extLst>
                  <a:ext uri="{FF2B5EF4-FFF2-40B4-BE49-F238E27FC236}">
                    <a16:creationId xmlns:a16="http://schemas.microsoft.com/office/drawing/2014/main" id="{857C77B0-2F8B-46B9-A132-7901C047838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7" name="Rechthoek met één afgeknipte en afgeronde hoek 47">
                  <a:extLst>
                    <a:ext uri="{FF2B5EF4-FFF2-40B4-BE49-F238E27FC236}">
                      <a16:creationId xmlns:a16="http://schemas.microsoft.com/office/drawing/2014/main" id="{4E7F7C61-B7B5-4FF7-8312-097D83947272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Rechthoekige driehoek 237">
                  <a:extLst>
                    <a:ext uri="{FF2B5EF4-FFF2-40B4-BE49-F238E27FC236}">
                      <a16:creationId xmlns:a16="http://schemas.microsoft.com/office/drawing/2014/main" id="{F3C60BA3-55C2-454B-AA60-8CB02AD3153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D5F4914E-0CA6-4DE9-B237-007A460D649E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DE0E572B-BDC8-4996-8C9F-5094FC4D1AA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EFBC44D5-EC9F-46F6-BEAD-424C515B0DAD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47" name="INFO">
            <a:extLst>
              <a:ext uri="{FF2B5EF4-FFF2-40B4-BE49-F238E27FC236}">
                <a16:creationId xmlns:a16="http://schemas.microsoft.com/office/drawing/2014/main" id="{10750E06-3C52-478F-85A3-EF296A1C6288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TEXT + CHART</a:t>
            </a:r>
          </a:p>
        </p:txBody>
      </p:sp>
      <p:grpSp>
        <p:nvGrpSpPr>
          <p:cNvPr id="9" name="HAAK LIJN">
            <a:extLst>
              <a:ext uri="{FF2B5EF4-FFF2-40B4-BE49-F238E27FC236}">
                <a16:creationId xmlns:a16="http://schemas.microsoft.com/office/drawing/2014/main" id="{BDC1235F-D860-4BB6-9D5F-15C34AEC5A7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0" name="LIJN">
              <a:extLst>
                <a:ext uri="{FF2B5EF4-FFF2-40B4-BE49-F238E27FC236}">
                  <a16:creationId xmlns:a16="http://schemas.microsoft.com/office/drawing/2014/main" id="{D0A06061-6012-4A17-9429-FE71621922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1D5A049-BF20-43CC-9506-3BA5E1DE6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2" name="LIJN">
              <a:extLst>
                <a:ext uri="{FF2B5EF4-FFF2-40B4-BE49-F238E27FC236}">
                  <a16:creationId xmlns:a16="http://schemas.microsoft.com/office/drawing/2014/main" id="{1F394649-9117-4BD6-A7EC-6BD0BD302E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jdelijke aanduiding voor grafiek 12">
            <a:extLst>
              <a:ext uri="{FF2B5EF4-FFF2-40B4-BE49-F238E27FC236}">
                <a16:creationId xmlns:a16="http://schemas.microsoft.com/office/drawing/2014/main" id="{1204C21B-610C-4232-9114-8B652A37804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49441" y="1856127"/>
            <a:ext cx="5254899" cy="44388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 </a:t>
            </a:r>
            <a:br>
              <a:rPr lang="en-GB" dirty="0"/>
            </a:br>
            <a:r>
              <a:rPr lang="en-GB" dirty="0"/>
              <a:t>to insert a chart.</a:t>
            </a:r>
          </a:p>
        </p:txBody>
      </p:sp>
      <p:sp>
        <p:nvSpPr>
          <p:cNvPr id="13" name="Tijdelijke aanduiding voor verticale tekst 2">
            <a:extLst>
              <a:ext uri="{FF2B5EF4-FFF2-40B4-BE49-F238E27FC236}">
                <a16:creationId xmlns:a16="http://schemas.microsoft.com/office/drawing/2014/main" id="{0982AE5E-692F-4CEB-971A-47A6024D73E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4" y="1856128"/>
            <a:ext cx="5269596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149" name="Logo">
            <a:extLst>
              <a:ext uri="{FF2B5EF4-FFF2-40B4-BE49-F238E27FC236}">
                <a16:creationId xmlns:a16="http://schemas.microsoft.com/office/drawing/2014/main" id="{14A480CF-8312-41EF-9D7D-E426A1BBA759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10549612" y="6480355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E36650D5-D35B-4A05-8738-5E41FB834A9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0C677E30-10AA-4FF6-A582-79C8DAF819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35A7389F-68D4-4B8C-B313-BD67376B30F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F73EDDC4-60D3-492A-BA8E-95D2C63DC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A3169-1797-424B-8C2C-CBEE7C63EB2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267913"/>
      </p:ext>
    </p:extLst>
  </p:cSld>
  <p:clrMapOvr>
    <a:masterClrMapping/>
  </p:clrMapOvr>
  <p:transition spd="slow">
    <p:push dir="u"/>
  </p:transition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INSTRUCTION">
            <a:extLst>
              <a:ext uri="{FF2B5EF4-FFF2-40B4-BE49-F238E27FC236}">
                <a16:creationId xmlns:a16="http://schemas.microsoft.com/office/drawing/2014/main" id="{8706EC85-D3FF-422B-B847-4BAA6AE96A69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EA66667E-1796-4696-A7D3-0ACED507475B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B67A0EDA-2EF8-44A4-A8A7-64B4ACF0DFB1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4A838D42-7DD3-4FBC-98F7-827C7899A021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FFAAA99C-AD45-43D0-B8BA-56332ED40A9F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6110C585-2739-4D22-9A22-80733F82290B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196464E7-79E6-488D-9AAA-506EF5EFCC95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C949283B-2DC1-468A-B33A-6187237E0AD9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46" name="Rechthoek met één afgeknipte en afgeronde hoek 47">
                  <a:extLst>
                    <a:ext uri="{FF2B5EF4-FFF2-40B4-BE49-F238E27FC236}">
                      <a16:creationId xmlns:a16="http://schemas.microsoft.com/office/drawing/2014/main" id="{625C18FF-A054-4CB1-96FF-BAF53D392E0C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Rechthoekige driehoek 146">
                  <a:extLst>
                    <a:ext uri="{FF2B5EF4-FFF2-40B4-BE49-F238E27FC236}">
                      <a16:creationId xmlns:a16="http://schemas.microsoft.com/office/drawing/2014/main" id="{4A838FFD-CBB7-499C-BB3C-241284586B3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B4CA1AE7-833B-4D38-B789-4C493FDEE67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E9E54E8D-2F5C-426D-952A-6E1B2678CD1A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6F205177-2ECB-4FDF-8E8F-D0CC70B687CD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B67F0CEB-F80E-47A0-BCC1-A74701126129}"/>
              </a:ext>
            </a:extLst>
          </p:cNvPr>
          <p:cNvGrpSpPr/>
          <p:nvPr userDrawn="1"/>
        </p:nvGrpSpPr>
        <p:grpSpPr>
          <a:xfrm>
            <a:off x="-3786437" y="1"/>
            <a:ext cx="3693386" cy="5855257"/>
            <a:chOff x="-3786437" y="1"/>
            <a:chExt cx="3693386" cy="5855257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89782691-CA14-4F28-BB5C-AC054C6EB5A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56213278-74C3-45AC-9E19-F8B0E2142CBE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6FB2ACCF-17CF-4D22-AEC3-7496B4262A26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9B239761-C022-4135-B188-0099D81F310C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C5812953-DD5A-407A-A595-1FB5DD5E5101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2CAC2B6B-1312-477E-BC7F-19B373382350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Tekstvak 110">
                <a:extLst>
                  <a:ext uri="{FF2B5EF4-FFF2-40B4-BE49-F238E27FC236}">
                    <a16:creationId xmlns:a16="http://schemas.microsoft.com/office/drawing/2014/main" id="{0B35C9DD-10BB-41B2-8BAA-0B6027BD9057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12" name="Tekstvak 111">
                <a:extLst>
                  <a:ext uri="{FF2B5EF4-FFF2-40B4-BE49-F238E27FC236}">
                    <a16:creationId xmlns:a16="http://schemas.microsoft.com/office/drawing/2014/main" id="{193990C7-C9C5-41AC-B6F7-66C2B07D4D00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13" name="Vrije vorm: vorm 112">
                <a:extLst>
                  <a:ext uri="{FF2B5EF4-FFF2-40B4-BE49-F238E27FC236}">
                    <a16:creationId xmlns:a16="http://schemas.microsoft.com/office/drawing/2014/main" id="{2E77367A-445A-4E62-9D84-8964F0B7AF1F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9B9D3CFF-87C5-43F0-9EC2-228CF9FAE20E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942D5A03-3177-4075-9F0E-E08215E2824F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E5BCDE46-2635-4E7E-92E1-B4EA3166306C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7247A3E1-793F-4A56-9475-4E3D27EBE2FF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CEA36070-9A03-4B3E-9467-4963C3A15DD1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C71362F2-068F-47A6-BBB9-A181556B04F0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C0A0169B-5362-41AD-BBAD-A92F8EC05801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440B0F13-0148-4FAC-922D-21AC8BB539C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AC1B1BDF-573E-499B-BB7E-F42E02C9A1E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9" name="Groep 128">
                    <a:extLst>
                      <a:ext uri="{FF2B5EF4-FFF2-40B4-BE49-F238E27FC236}">
                        <a16:creationId xmlns:a16="http://schemas.microsoft.com/office/drawing/2014/main" id="{DB3313EC-5B77-445B-ADBE-72EC76EC620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0" name="Rechte verbindingslijn 129">
                      <a:extLst>
                        <a:ext uri="{FF2B5EF4-FFF2-40B4-BE49-F238E27FC236}">
                          <a16:creationId xmlns:a16="http://schemas.microsoft.com/office/drawing/2014/main" id="{A0B551F4-C5A8-432C-9849-A3DE89E14AC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Rechte verbindingslijn 130">
                      <a:extLst>
                        <a:ext uri="{FF2B5EF4-FFF2-40B4-BE49-F238E27FC236}">
                          <a16:creationId xmlns:a16="http://schemas.microsoft.com/office/drawing/2014/main" id="{2BBB01B6-4DD9-4D1D-B143-D13FE6D8D37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Rechte verbindingslijn 131">
                      <a:extLst>
                        <a:ext uri="{FF2B5EF4-FFF2-40B4-BE49-F238E27FC236}">
                          <a16:creationId xmlns:a16="http://schemas.microsoft.com/office/drawing/2014/main" id="{0D0ADC65-CD19-478A-B632-C851B5558C6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Rechte verbindingslijn 132">
                      <a:extLst>
                        <a:ext uri="{FF2B5EF4-FFF2-40B4-BE49-F238E27FC236}">
                          <a16:creationId xmlns:a16="http://schemas.microsoft.com/office/drawing/2014/main" id="{D7BBDA48-79E9-4BD1-82B7-05F459F106E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8" name="Rechte verbindingslijn 117">
                  <a:extLst>
                    <a:ext uri="{FF2B5EF4-FFF2-40B4-BE49-F238E27FC236}">
                      <a16:creationId xmlns:a16="http://schemas.microsoft.com/office/drawing/2014/main" id="{C839139A-A464-442F-A611-2A46CEC1976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Rechte verbindingslijn 118">
                  <a:extLst>
                    <a:ext uri="{FF2B5EF4-FFF2-40B4-BE49-F238E27FC236}">
                      <a16:creationId xmlns:a16="http://schemas.microsoft.com/office/drawing/2014/main" id="{FC19BA25-3DBA-4139-9216-46B56CDC117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Rechte verbindingslijn 119">
                  <a:extLst>
                    <a:ext uri="{FF2B5EF4-FFF2-40B4-BE49-F238E27FC236}">
                      <a16:creationId xmlns:a16="http://schemas.microsoft.com/office/drawing/2014/main" id="{9BDF2D5F-0EF3-473B-99AA-EA2F22A53D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Rechte verbindingslijn 120">
                  <a:extLst>
                    <a:ext uri="{FF2B5EF4-FFF2-40B4-BE49-F238E27FC236}">
                      <a16:creationId xmlns:a16="http://schemas.microsoft.com/office/drawing/2014/main" id="{19F743FF-4DC2-478A-A77A-D703147B1B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ABE1C84A-1A63-4C00-AF3C-EC49444BFA22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64C18DD1-8657-4F36-823F-068D0167ECAB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32E2D7CC-99CC-478B-8DD1-C2B44D9FA6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: afgeronde bovenhoeken 124">
                    <a:extLst>
                      <a:ext uri="{FF2B5EF4-FFF2-40B4-BE49-F238E27FC236}">
                        <a16:creationId xmlns:a16="http://schemas.microsoft.com/office/drawing/2014/main" id="{EEDA63C9-6A46-47EC-9D63-38ACB5B508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Gelijkbenige driehoek 125">
                    <a:extLst>
                      <a:ext uri="{FF2B5EF4-FFF2-40B4-BE49-F238E27FC236}">
                        <a16:creationId xmlns:a16="http://schemas.microsoft.com/office/drawing/2014/main" id="{49C8F1E3-5DFC-4933-8911-ED698CA68020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50652EB5-EB8D-4584-A258-FD585D841F83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0D861BE-95F5-486F-A34A-2AB06BC4636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F9B8E598-A060-4CBB-91F1-D65C5805216E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C377C14B-3D21-4399-ADE4-048705B6888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66798686-848A-4701-9836-A121E66587B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1393E9DB-2D16-4ED5-934F-966A2526D0E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C5B3FDD9-A9D3-4577-AFFD-07E029E9DD6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07" name="Rechte verbindingslijn 106">
                <a:extLst>
                  <a:ext uri="{FF2B5EF4-FFF2-40B4-BE49-F238E27FC236}">
                    <a16:creationId xmlns:a16="http://schemas.microsoft.com/office/drawing/2014/main" id="{7E45B81B-3299-4EFB-9FBC-3E50BB6B695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C08554D6-8A43-4002-B719-285B11E08A4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A8F07A0C-DE53-4D70-9899-026AC1FE4EB2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139C61DD-260E-4178-8AFC-5E70E61745B4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8957F92D-4356-4C65-BB44-2A5CC90C692A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5C9F527A-53D4-42C4-BF8C-A86358345F8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B9C165EC-02F9-49EF-A499-DF19B0523B5A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8B106EE8-9E5B-4448-A956-0633573D2187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EC183F78-E1FA-4F35-909D-2E6D8006A285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A9BBCD5F-50CF-41C9-B43B-E87103782CD6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66233435-0748-4AF3-9180-D2B538B8BF94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361CD4D6-0F6E-4F1E-87F6-7C8D472C9247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0" name="INFO">
            <a:extLst>
              <a:ext uri="{FF2B5EF4-FFF2-40B4-BE49-F238E27FC236}">
                <a16:creationId xmlns:a16="http://schemas.microsoft.com/office/drawing/2014/main" id="{BB8F6390-EE72-42C8-A3A9-011C3620D453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CHART</a:t>
            </a:r>
          </a:p>
        </p:txBody>
      </p:sp>
      <p:grpSp>
        <p:nvGrpSpPr>
          <p:cNvPr id="8" name="HAAK LIJN">
            <a:extLst>
              <a:ext uri="{FF2B5EF4-FFF2-40B4-BE49-F238E27FC236}">
                <a16:creationId xmlns:a16="http://schemas.microsoft.com/office/drawing/2014/main" id="{EFDFAB03-91D8-4483-AC67-06A8D2882A2E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9" name="LIJN">
              <a:extLst>
                <a:ext uri="{FF2B5EF4-FFF2-40B4-BE49-F238E27FC236}">
                  <a16:creationId xmlns:a16="http://schemas.microsoft.com/office/drawing/2014/main" id="{5D9AE919-B95B-4778-93CC-61EBCE8E12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505D114-5C0C-4A51-ACFD-1B5D09C83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1" name="LIJN">
              <a:extLst>
                <a:ext uri="{FF2B5EF4-FFF2-40B4-BE49-F238E27FC236}">
                  <a16:creationId xmlns:a16="http://schemas.microsoft.com/office/drawing/2014/main" id="{69132C65-7BAB-4BD7-A61E-6178C736BF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jdelijke aanduiding voor grafiek 12">
            <a:extLst>
              <a:ext uri="{FF2B5EF4-FFF2-40B4-BE49-F238E27FC236}">
                <a16:creationId xmlns:a16="http://schemas.microsoft.com/office/drawing/2014/main" id="{C7367DA8-F33F-498A-91F9-2C11185EE4D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77244" y="1856127"/>
            <a:ext cx="10828800" cy="44388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 </a:t>
            </a:r>
            <a:br>
              <a:rPr lang="en-GB" dirty="0"/>
            </a:br>
            <a:r>
              <a:rPr lang="en-GB" dirty="0"/>
              <a:t>to insert a chart.</a:t>
            </a:r>
          </a:p>
        </p:txBody>
      </p:sp>
      <p:sp>
        <p:nvSpPr>
          <p:cNvPr id="71" name="Logo">
            <a:extLst>
              <a:ext uri="{FF2B5EF4-FFF2-40B4-BE49-F238E27FC236}">
                <a16:creationId xmlns:a16="http://schemas.microsoft.com/office/drawing/2014/main" id="{DF136417-391A-4578-B74C-8E31F6459E91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10549612" y="6480355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7" name="Ondertitel">
            <a:extLst>
              <a:ext uri="{FF2B5EF4-FFF2-40B4-BE49-F238E27FC236}">
                <a16:creationId xmlns:a16="http://schemas.microsoft.com/office/drawing/2014/main" id="{5E99D4F0-F15F-4BC3-A3B2-3C81C0662AB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2578D845-B8AD-412B-9C8F-C5259157CF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dirty="0"/>
              <a:t>Insert first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EAE757-188C-462C-8898-F0521B0EFF2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6A793-9350-4937-B1B0-85DBAEA3488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978CD-CF3F-4586-9FD2-771E511A459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031740"/>
      </p:ext>
    </p:extLst>
  </p:cSld>
  <p:clrMapOvr>
    <a:masterClrMapping/>
  </p:clrMapOvr>
  <p:transition spd="slow">
    <p:push dir="u"/>
  </p:transition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INSTRUCTION">
            <a:extLst>
              <a:ext uri="{FF2B5EF4-FFF2-40B4-BE49-F238E27FC236}">
                <a16:creationId xmlns:a16="http://schemas.microsoft.com/office/drawing/2014/main" id="{8C5D0E03-1846-4E23-AC1B-D5DC427E581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89" name="Rechthoek 288">
              <a:extLst>
                <a:ext uri="{FF2B5EF4-FFF2-40B4-BE49-F238E27FC236}">
                  <a16:creationId xmlns:a16="http://schemas.microsoft.com/office/drawing/2014/main" id="{78DD2E84-EB9C-4098-B604-F413E8EE846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5241702F-A423-4C38-B66F-E76F0385BE6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1" name="Rechthoek 290">
              <a:extLst>
                <a:ext uri="{FF2B5EF4-FFF2-40B4-BE49-F238E27FC236}">
                  <a16:creationId xmlns:a16="http://schemas.microsoft.com/office/drawing/2014/main" id="{1B679185-40DE-4894-94EE-6742F475098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92" name="Ovaal 291">
              <a:extLst>
                <a:ext uri="{FF2B5EF4-FFF2-40B4-BE49-F238E27FC236}">
                  <a16:creationId xmlns:a16="http://schemas.microsoft.com/office/drawing/2014/main" id="{DD115CF0-565D-43E1-9639-92AB1D4E261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3" name="Rechthoek 292">
              <a:extLst>
                <a:ext uri="{FF2B5EF4-FFF2-40B4-BE49-F238E27FC236}">
                  <a16:creationId xmlns:a16="http://schemas.microsoft.com/office/drawing/2014/main" id="{F39AD237-C390-4A3E-8396-E7175042280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58BAECBF-6569-4EF7-A520-45E790408D0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1" indent="-18097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95" name="Ovaal 294">
              <a:extLst>
                <a:ext uri="{FF2B5EF4-FFF2-40B4-BE49-F238E27FC236}">
                  <a16:creationId xmlns:a16="http://schemas.microsoft.com/office/drawing/2014/main" id="{BA399255-6AFC-4919-824D-D1D878DC4EA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6" name="Rechthoek 295">
              <a:extLst>
                <a:ext uri="{FF2B5EF4-FFF2-40B4-BE49-F238E27FC236}">
                  <a16:creationId xmlns:a16="http://schemas.microsoft.com/office/drawing/2014/main" id="{5D725047-062F-42CA-82AB-0C6E29D61CF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297" name="Ovaal 296">
              <a:extLst>
                <a:ext uri="{FF2B5EF4-FFF2-40B4-BE49-F238E27FC236}">
                  <a16:creationId xmlns:a16="http://schemas.microsoft.com/office/drawing/2014/main" id="{13431989-3E53-4BE1-B969-8E8D32DB485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8" name="Rechthoek 297">
              <a:extLst>
                <a:ext uri="{FF2B5EF4-FFF2-40B4-BE49-F238E27FC236}">
                  <a16:creationId xmlns:a16="http://schemas.microsoft.com/office/drawing/2014/main" id="{811FC2EA-5D4B-47AC-AAB5-0EA6BF3FD76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299" name="Ovaal 298">
              <a:extLst>
                <a:ext uri="{FF2B5EF4-FFF2-40B4-BE49-F238E27FC236}">
                  <a16:creationId xmlns:a16="http://schemas.microsoft.com/office/drawing/2014/main" id="{39BCF293-54CF-4354-BD0A-0890E4ACF3D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41AE0488-EC18-43C8-B2C7-26ECA0A3C9A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8" algn="l"/>
                </a:tabLst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6A261A77-71A7-4D10-9DA1-7E6289AC83A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02" name="Rechthoek 301">
              <a:extLst>
                <a:ext uri="{FF2B5EF4-FFF2-40B4-BE49-F238E27FC236}">
                  <a16:creationId xmlns:a16="http://schemas.microsoft.com/office/drawing/2014/main" id="{4B802334-1023-420C-9F6B-8E19447F4F25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1809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3" name="Ovaal 302">
              <a:extLst>
                <a:ext uri="{FF2B5EF4-FFF2-40B4-BE49-F238E27FC236}">
                  <a16:creationId xmlns:a16="http://schemas.microsoft.com/office/drawing/2014/main" id="{4F85097C-5067-4653-961A-228DBD4C12E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04" name="Rechthoek 303">
              <a:extLst>
                <a:ext uri="{FF2B5EF4-FFF2-40B4-BE49-F238E27FC236}">
                  <a16:creationId xmlns:a16="http://schemas.microsoft.com/office/drawing/2014/main" id="{701657CF-5F8F-4818-81FA-C4614976439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246D7762-B366-4E7E-ACDF-2505FA1626F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E0E4DFBD-F6C1-4C62-B052-D385582AF18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3BAE3230-3BCC-488D-970A-6BED10998DA4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D4DC38FB-D9AC-4228-8353-D9B068ECDF6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5" indent="-179388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0F6D8325-5C88-4FF7-9682-BDFD95BB7E3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10" name="ICOON_info">
              <a:extLst>
                <a:ext uri="{FF2B5EF4-FFF2-40B4-BE49-F238E27FC236}">
                  <a16:creationId xmlns:a16="http://schemas.microsoft.com/office/drawing/2014/main" id="{4679FB23-F982-4500-B428-230D1E11EE2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52" name="Ovaal 351">
                <a:extLst>
                  <a:ext uri="{FF2B5EF4-FFF2-40B4-BE49-F238E27FC236}">
                    <a16:creationId xmlns:a16="http://schemas.microsoft.com/office/drawing/2014/main" id="{C0525B9E-4AE0-4E34-B033-C5017FBF3BF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Graphic 163" descr="Informatie">
                <a:extLst>
                  <a:ext uri="{FF2B5EF4-FFF2-40B4-BE49-F238E27FC236}">
                    <a16:creationId xmlns:a16="http://schemas.microsoft.com/office/drawing/2014/main" id="{10F70F1D-4E91-40ED-A569-FAE5385695C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1" name="VOORBEELD">
              <a:extLst>
                <a:ext uri="{FF2B5EF4-FFF2-40B4-BE49-F238E27FC236}">
                  <a16:creationId xmlns:a16="http://schemas.microsoft.com/office/drawing/2014/main" id="{5A8C3A4D-E31D-481C-AEAA-3D501093A5C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12" name="Rechthoek 311">
                <a:extLst>
                  <a:ext uri="{FF2B5EF4-FFF2-40B4-BE49-F238E27FC236}">
                    <a16:creationId xmlns:a16="http://schemas.microsoft.com/office/drawing/2014/main" id="{59AEF48A-393B-40F5-B3FA-49F1C048121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13" name="Rechthoek 312">
                <a:extLst>
                  <a:ext uri="{FF2B5EF4-FFF2-40B4-BE49-F238E27FC236}">
                    <a16:creationId xmlns:a16="http://schemas.microsoft.com/office/drawing/2014/main" id="{F2E7EB9D-2C1C-4172-99B1-A8DBBE552F8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4" name="Groep 313">
                <a:extLst>
                  <a:ext uri="{FF2B5EF4-FFF2-40B4-BE49-F238E27FC236}">
                    <a16:creationId xmlns:a16="http://schemas.microsoft.com/office/drawing/2014/main" id="{31E55E62-4C36-416B-BC0F-E246D36FC46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5" name="Groep 344">
                  <a:extLst>
                    <a:ext uri="{FF2B5EF4-FFF2-40B4-BE49-F238E27FC236}">
                      <a16:creationId xmlns:a16="http://schemas.microsoft.com/office/drawing/2014/main" id="{40C1F36F-D7B8-4465-8F47-19AB4AE1610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7" name="Rechte verbindingslijn 346">
                    <a:extLst>
                      <a:ext uri="{FF2B5EF4-FFF2-40B4-BE49-F238E27FC236}">
                        <a16:creationId xmlns:a16="http://schemas.microsoft.com/office/drawing/2014/main" id="{ACF3C2DC-A1D0-4F6F-A84A-6EF30C5C22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8" name="Rechte verbindingslijn 347">
                    <a:extLst>
                      <a:ext uri="{FF2B5EF4-FFF2-40B4-BE49-F238E27FC236}">
                        <a16:creationId xmlns:a16="http://schemas.microsoft.com/office/drawing/2014/main" id="{35CC0909-80C3-4577-AA26-A849EBF05D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9" name="Rechte verbindingslijn 348">
                    <a:extLst>
                      <a:ext uri="{FF2B5EF4-FFF2-40B4-BE49-F238E27FC236}">
                        <a16:creationId xmlns:a16="http://schemas.microsoft.com/office/drawing/2014/main" id="{B736FBFA-9016-409B-91F0-70ADB6B2D0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0" name="Rechte verbindingslijn 349">
                    <a:extLst>
                      <a:ext uri="{FF2B5EF4-FFF2-40B4-BE49-F238E27FC236}">
                        <a16:creationId xmlns:a16="http://schemas.microsoft.com/office/drawing/2014/main" id="{295E3362-FE0F-4576-8CCC-06C23F4C4C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30BE264B-FD3F-42F3-8E85-28462FA866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6" name="Pijl: rechts 345">
                  <a:extLst>
                    <a:ext uri="{FF2B5EF4-FFF2-40B4-BE49-F238E27FC236}">
                      <a16:creationId xmlns:a16="http://schemas.microsoft.com/office/drawing/2014/main" id="{22311681-487C-4B6E-9E1C-951757B6128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5" name="Groep 314">
                <a:extLst>
                  <a:ext uri="{FF2B5EF4-FFF2-40B4-BE49-F238E27FC236}">
                    <a16:creationId xmlns:a16="http://schemas.microsoft.com/office/drawing/2014/main" id="{6D95D758-6202-4279-B525-0244141EC51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38" name="Groep 337">
                  <a:extLst>
                    <a:ext uri="{FF2B5EF4-FFF2-40B4-BE49-F238E27FC236}">
                      <a16:creationId xmlns:a16="http://schemas.microsoft.com/office/drawing/2014/main" id="{AA8310E6-6E41-4F73-9C3E-0A237C1EAC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40" name="Rechte verbindingslijn 339">
                    <a:extLst>
                      <a:ext uri="{FF2B5EF4-FFF2-40B4-BE49-F238E27FC236}">
                        <a16:creationId xmlns:a16="http://schemas.microsoft.com/office/drawing/2014/main" id="{062025FF-6F3A-43F9-A6F1-C2B71DA963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1" name="Rechte verbindingslijn 340">
                    <a:extLst>
                      <a:ext uri="{FF2B5EF4-FFF2-40B4-BE49-F238E27FC236}">
                        <a16:creationId xmlns:a16="http://schemas.microsoft.com/office/drawing/2014/main" id="{9BEE9368-9080-4797-B5E7-08C1C1779C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2" name="Rechte verbindingslijn 341">
                    <a:extLst>
                      <a:ext uri="{FF2B5EF4-FFF2-40B4-BE49-F238E27FC236}">
                        <a16:creationId xmlns:a16="http://schemas.microsoft.com/office/drawing/2014/main" id="{5904193B-7FCE-40FE-BD22-BB2F060AB5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3" name="Rechte verbindingslijn 342">
                    <a:extLst>
                      <a:ext uri="{FF2B5EF4-FFF2-40B4-BE49-F238E27FC236}">
                        <a16:creationId xmlns:a16="http://schemas.microsoft.com/office/drawing/2014/main" id="{E05F3E29-6B94-4389-8EF6-8D1B971875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4" name="Rechte verbindingslijn 343">
                    <a:extLst>
                      <a:ext uri="{FF2B5EF4-FFF2-40B4-BE49-F238E27FC236}">
                        <a16:creationId xmlns:a16="http://schemas.microsoft.com/office/drawing/2014/main" id="{93269017-6A4D-4BA8-AAF6-884E4E42FE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39" name="Pijl: rechts 338">
                  <a:extLst>
                    <a:ext uri="{FF2B5EF4-FFF2-40B4-BE49-F238E27FC236}">
                      <a16:creationId xmlns:a16="http://schemas.microsoft.com/office/drawing/2014/main" id="{88B06ABB-51C1-4E3A-831A-E13E52E028B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16" name="Rechte verbindingslijn 315">
                <a:extLst>
                  <a:ext uri="{FF2B5EF4-FFF2-40B4-BE49-F238E27FC236}">
                    <a16:creationId xmlns:a16="http://schemas.microsoft.com/office/drawing/2014/main" id="{C4737387-E34B-40E9-BECE-80180E61AF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17" name="Rechte verbindingslijn 316">
                <a:extLst>
                  <a:ext uri="{FF2B5EF4-FFF2-40B4-BE49-F238E27FC236}">
                    <a16:creationId xmlns:a16="http://schemas.microsoft.com/office/drawing/2014/main" id="{C79782F3-30F7-4C4F-9A6D-B0AFB7AB523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22F0CED8-AD2A-4E4D-9F7E-4383DEF1CE9B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19" name="Rechthoek 318">
                <a:extLst>
                  <a:ext uri="{FF2B5EF4-FFF2-40B4-BE49-F238E27FC236}">
                    <a16:creationId xmlns:a16="http://schemas.microsoft.com/office/drawing/2014/main" id="{3991E906-A325-47D0-829C-7358B33D399F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20" name="Groep 319">
                <a:extLst>
                  <a:ext uri="{FF2B5EF4-FFF2-40B4-BE49-F238E27FC236}">
                    <a16:creationId xmlns:a16="http://schemas.microsoft.com/office/drawing/2014/main" id="{6BF38B3F-53FB-4590-8B39-B8B58A74B4E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3B8E8EB7-773E-43EC-B14D-195F8090335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1" name="Groep 330">
                  <a:extLst>
                    <a:ext uri="{FF2B5EF4-FFF2-40B4-BE49-F238E27FC236}">
                      <a16:creationId xmlns:a16="http://schemas.microsoft.com/office/drawing/2014/main" id="{F17DABA7-632F-42DA-BE6D-D89F9177B14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33" name="Rechte verbindingslijn 332">
                    <a:extLst>
                      <a:ext uri="{FF2B5EF4-FFF2-40B4-BE49-F238E27FC236}">
                        <a16:creationId xmlns:a16="http://schemas.microsoft.com/office/drawing/2014/main" id="{B8120CF6-6970-404B-B6C9-BB4FF92800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4" name="Rechte verbindingslijn 333">
                    <a:extLst>
                      <a:ext uri="{FF2B5EF4-FFF2-40B4-BE49-F238E27FC236}">
                        <a16:creationId xmlns:a16="http://schemas.microsoft.com/office/drawing/2014/main" id="{30227293-55B8-4F76-8B27-3B11763A78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5" name="Rechte verbindingslijn 334">
                    <a:extLst>
                      <a:ext uri="{FF2B5EF4-FFF2-40B4-BE49-F238E27FC236}">
                        <a16:creationId xmlns:a16="http://schemas.microsoft.com/office/drawing/2014/main" id="{CDEE0E4A-BEB8-46CE-8C48-C4DA4F3886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6" name="Rechte verbindingslijn 335">
                    <a:extLst>
                      <a:ext uri="{FF2B5EF4-FFF2-40B4-BE49-F238E27FC236}">
                        <a16:creationId xmlns:a16="http://schemas.microsoft.com/office/drawing/2014/main" id="{F54765A7-4C98-47FB-990E-FD0A89091A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7" name="Rechte verbindingslijn 336">
                    <a:extLst>
                      <a:ext uri="{FF2B5EF4-FFF2-40B4-BE49-F238E27FC236}">
                        <a16:creationId xmlns:a16="http://schemas.microsoft.com/office/drawing/2014/main" id="{52E64949-884A-4381-ABFD-B8B4730A68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32" name="Pijl: rechts 331">
                  <a:extLst>
                    <a:ext uri="{FF2B5EF4-FFF2-40B4-BE49-F238E27FC236}">
                      <a16:creationId xmlns:a16="http://schemas.microsoft.com/office/drawing/2014/main" id="{F6F5711E-8412-4349-BBC4-5522F4D6300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1" name="Groep 320">
                <a:extLst>
                  <a:ext uri="{FF2B5EF4-FFF2-40B4-BE49-F238E27FC236}">
                    <a16:creationId xmlns:a16="http://schemas.microsoft.com/office/drawing/2014/main" id="{9E8ED30A-53B3-4192-A14A-4D4A87BE4A7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22" name="Rechthoek 321">
                  <a:extLst>
                    <a:ext uri="{FF2B5EF4-FFF2-40B4-BE49-F238E27FC236}">
                      <a16:creationId xmlns:a16="http://schemas.microsoft.com/office/drawing/2014/main" id="{BD75A9F6-BF21-4D5A-92BE-4DC4ACFCF05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23" name="Groep 322">
                  <a:extLst>
                    <a:ext uri="{FF2B5EF4-FFF2-40B4-BE49-F238E27FC236}">
                      <a16:creationId xmlns:a16="http://schemas.microsoft.com/office/drawing/2014/main" id="{3731920E-7A45-4CE8-A845-792493FEC28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25" name="Rechte verbindingslijn 324">
                    <a:extLst>
                      <a:ext uri="{FF2B5EF4-FFF2-40B4-BE49-F238E27FC236}">
                        <a16:creationId xmlns:a16="http://schemas.microsoft.com/office/drawing/2014/main" id="{5B26C13F-BEA2-49AE-B0DC-E94DAA6B7E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6" name="Rechte verbindingslijn 325">
                    <a:extLst>
                      <a:ext uri="{FF2B5EF4-FFF2-40B4-BE49-F238E27FC236}">
                        <a16:creationId xmlns:a16="http://schemas.microsoft.com/office/drawing/2014/main" id="{A420D4D2-8F01-4E39-B822-76BFB71E9D0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B9F0C35E-38BD-48F0-B4EF-5BC89CD111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5333B37B-BA6D-4916-8805-CB3C28F30D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05D31429-1326-4D73-93D6-28CF273882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4" name="Pijl: rechts 323">
                  <a:extLst>
                    <a:ext uri="{FF2B5EF4-FFF2-40B4-BE49-F238E27FC236}">
                      <a16:creationId xmlns:a16="http://schemas.microsoft.com/office/drawing/2014/main" id="{68A72C3F-DE92-4B3A-9409-89647D4D155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06" name="INSTRUCTION">
            <a:extLst>
              <a:ext uri="{FF2B5EF4-FFF2-40B4-BE49-F238E27FC236}">
                <a16:creationId xmlns:a16="http://schemas.microsoft.com/office/drawing/2014/main" id="{3C7DAC6C-72A3-4110-BB52-9ED57CD9F6E8}"/>
              </a:ext>
            </a:extLst>
          </p:cNvPr>
          <p:cNvGrpSpPr/>
          <p:nvPr userDrawn="1"/>
        </p:nvGrpSpPr>
        <p:grpSpPr>
          <a:xfrm>
            <a:off x="12377595" y="2"/>
            <a:ext cx="3693386" cy="4050990"/>
            <a:chOff x="-3786437" y="2"/>
            <a:chExt cx="3693386" cy="4050990"/>
          </a:xfrm>
        </p:grpSpPr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5400B3C3-A521-4C46-964A-384A0FFE3C1B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208" name="Rechthoek 207">
              <a:extLst>
                <a:ext uri="{FF2B5EF4-FFF2-40B4-BE49-F238E27FC236}">
                  <a16:creationId xmlns:a16="http://schemas.microsoft.com/office/drawing/2014/main" id="{A97D8BDB-A068-47A9-8A47-5DAC4267F2F9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F9BB63A4-D4FB-45DA-B4ED-3D99678004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517A3456-6F85-4792-A89F-2B6FD065B5E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95DD4450-5F89-4BBD-9CDC-C248D0237E9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1A85A61C-9FA5-447F-BED7-E0293A09422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2E672E5F-BAF7-47ED-B7FD-34FCBBEF7F2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F8AAA73D-955D-414D-B362-EA5DF2E4E6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229" name="Rechte verbindingslijn 228">
                <a:extLst>
                  <a:ext uri="{FF2B5EF4-FFF2-40B4-BE49-F238E27FC236}">
                    <a16:creationId xmlns:a16="http://schemas.microsoft.com/office/drawing/2014/main" id="{B38BF771-FAF3-4711-8447-FAB8DA422D7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0" name="Gelijkbenige driehoek 229">
                <a:extLst>
                  <a:ext uri="{FF2B5EF4-FFF2-40B4-BE49-F238E27FC236}">
                    <a16:creationId xmlns:a16="http://schemas.microsoft.com/office/drawing/2014/main" id="{E84EB15E-DC0A-4E14-808F-F21BD2338B5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4" name="Ovaal 213">
              <a:extLst>
                <a:ext uri="{FF2B5EF4-FFF2-40B4-BE49-F238E27FC236}">
                  <a16:creationId xmlns:a16="http://schemas.microsoft.com/office/drawing/2014/main" id="{8DE398BF-1166-4AD4-81DB-0A7193EA65E9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5" name="Rechthoek 214">
              <a:extLst>
                <a:ext uri="{FF2B5EF4-FFF2-40B4-BE49-F238E27FC236}">
                  <a16:creationId xmlns:a16="http://schemas.microsoft.com/office/drawing/2014/main" id="{B53F0BD4-3782-45BB-BA9D-89166C1E5345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216" name="Tabel icoon">
              <a:extLst>
                <a:ext uri="{FF2B5EF4-FFF2-40B4-BE49-F238E27FC236}">
                  <a16:creationId xmlns:a16="http://schemas.microsoft.com/office/drawing/2014/main" id="{2E2E0FBD-86EF-4E4F-AEE2-C3C5A87F0952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220" name="Rechthoek 219">
                <a:extLst>
                  <a:ext uri="{FF2B5EF4-FFF2-40B4-BE49-F238E27FC236}">
                    <a16:creationId xmlns:a16="http://schemas.microsoft.com/office/drawing/2014/main" id="{04143EA5-88B1-4FE0-A895-D1A0D945CAF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A09F2CB0-CCF0-4933-8EE8-7BDCA8C2FBEF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id="{E343E34C-C9DB-4798-ADC9-35128A502DF0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Rechte verbindingslijn 222">
                <a:extLst>
                  <a:ext uri="{FF2B5EF4-FFF2-40B4-BE49-F238E27FC236}">
                    <a16:creationId xmlns:a16="http://schemas.microsoft.com/office/drawing/2014/main" id="{2E4588B9-66C0-4FD8-AE74-B964A7458960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5A992693-8008-49FE-B947-B5FFA6A8749A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Rechte verbindingslijn 224">
                <a:extLst>
                  <a:ext uri="{FF2B5EF4-FFF2-40B4-BE49-F238E27FC236}">
                    <a16:creationId xmlns:a16="http://schemas.microsoft.com/office/drawing/2014/main" id="{2B406095-F37F-4968-999C-31AEF1E70460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Rechte verbindingslijn 225">
                <a:extLst>
                  <a:ext uri="{FF2B5EF4-FFF2-40B4-BE49-F238E27FC236}">
                    <a16:creationId xmlns:a16="http://schemas.microsoft.com/office/drawing/2014/main" id="{F93B0D6C-0BF0-41A9-87B5-CD17A82B7E67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5EA18A60-98FD-4EA2-99B7-6663F2FE10ED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" name="ICOON_info">
              <a:extLst>
                <a:ext uri="{FF2B5EF4-FFF2-40B4-BE49-F238E27FC236}">
                  <a16:creationId xmlns:a16="http://schemas.microsoft.com/office/drawing/2014/main" id="{72934A5E-02DF-4127-8BCA-1E2C7AB32097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218" name="Ovaal 217">
                <a:extLst>
                  <a:ext uri="{FF2B5EF4-FFF2-40B4-BE49-F238E27FC236}">
                    <a16:creationId xmlns:a16="http://schemas.microsoft.com/office/drawing/2014/main" id="{CD2509D0-98C2-4D1C-8609-F563CEF00C4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9" name="Graphic 163" descr="Informatie">
                <a:extLst>
                  <a:ext uri="{FF2B5EF4-FFF2-40B4-BE49-F238E27FC236}">
                    <a16:creationId xmlns:a16="http://schemas.microsoft.com/office/drawing/2014/main" id="{B9721F4A-DEAE-4619-97F0-7A792C6183F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7" name="INSTRUCTION">
            <a:extLst>
              <a:ext uri="{FF2B5EF4-FFF2-40B4-BE49-F238E27FC236}">
                <a16:creationId xmlns:a16="http://schemas.microsoft.com/office/drawing/2014/main" id="{F7610C93-E6C9-41D2-A8DD-A981DD1A323E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5569B40D-D61C-46A9-8BB0-B97ACC33D918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343937DF-5BC6-4838-8FDA-EE1BD6318759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629CA61F-0433-463D-8881-5816947EF893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FD9B1C87-B5BF-40B6-B1B6-B149317A6EBA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A745D45A-DAD4-4908-A9A9-948766C7EFC2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1EEF14-8170-418C-A215-C745F36A2CA6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389A1415-70A2-458E-B698-FD3DA877CA34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B263A22A-B957-44C4-9C01-69E84D683D58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A0E60814-9526-43E3-8CEE-BDF1955F771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F307AC81-DB46-4777-BA1F-94A3FAFBB5EF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40F99396-A70E-4715-A8B5-D2829E03751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2BD14248-0548-46B0-AE71-63FECBA0CCA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grpSp>
        <p:nvGrpSpPr>
          <p:cNvPr id="9" name="HAAK LIJN">
            <a:extLst>
              <a:ext uri="{FF2B5EF4-FFF2-40B4-BE49-F238E27FC236}">
                <a16:creationId xmlns:a16="http://schemas.microsoft.com/office/drawing/2014/main" id="{53ED4E92-D658-4BA6-8D6E-6BDE90757E8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0" name="LIJN">
              <a:extLst>
                <a:ext uri="{FF2B5EF4-FFF2-40B4-BE49-F238E27FC236}">
                  <a16:creationId xmlns:a16="http://schemas.microsoft.com/office/drawing/2014/main" id="{916B0514-A828-44BE-B830-CD674D99B3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05291B5-D25C-4B98-AD6B-95A8B257B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2" name="LIJN">
              <a:extLst>
                <a:ext uri="{FF2B5EF4-FFF2-40B4-BE49-F238E27FC236}">
                  <a16:creationId xmlns:a16="http://schemas.microsoft.com/office/drawing/2014/main" id="{35AEDC4D-3EB9-44B1-BF63-4AE629FD88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INFO">
            <a:extLst>
              <a:ext uri="{FF2B5EF4-FFF2-40B4-BE49-F238E27FC236}">
                <a16:creationId xmlns:a16="http://schemas.microsoft.com/office/drawing/2014/main" id="{AA104BE2-205C-4EDC-8A19-1948BA48A7A8}"/>
              </a:ext>
            </a:extLst>
          </p:cNvPr>
          <p:cNvSpPr txBox="1"/>
          <p:nvPr userDrawn="1"/>
        </p:nvSpPr>
        <p:spPr>
          <a:xfrm>
            <a:off x="0" y="-263334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TEXT + TABLE</a:t>
            </a:r>
          </a:p>
        </p:txBody>
      </p:sp>
      <p:sp>
        <p:nvSpPr>
          <p:cNvPr id="7" name="Tijdelijke aanduiding voor tabel 8">
            <a:extLst>
              <a:ext uri="{FF2B5EF4-FFF2-40B4-BE49-F238E27FC236}">
                <a16:creationId xmlns:a16="http://schemas.microsoft.com/office/drawing/2014/main" id="{604FA606-9E53-4615-9E44-0305B6835DCC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348340" y="1856128"/>
            <a:ext cx="5256000" cy="443880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 </a:t>
            </a:r>
            <a:br>
              <a:rPr lang="en-GB" dirty="0"/>
            </a:br>
            <a:r>
              <a:rPr lang="en-GB" dirty="0"/>
              <a:t>to insert a table.</a:t>
            </a:r>
          </a:p>
        </p:txBody>
      </p:sp>
      <p:sp>
        <p:nvSpPr>
          <p:cNvPr id="17" name="Tekst">
            <a:extLst>
              <a:ext uri="{FF2B5EF4-FFF2-40B4-BE49-F238E27FC236}">
                <a16:creationId xmlns:a16="http://schemas.microsoft.com/office/drawing/2014/main" id="{A9EF90CB-82B3-404C-BFD1-1B8F6979C4A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4" y="1856128"/>
            <a:ext cx="5269596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114" name="Logo">
            <a:extLst>
              <a:ext uri="{FF2B5EF4-FFF2-40B4-BE49-F238E27FC236}">
                <a16:creationId xmlns:a16="http://schemas.microsoft.com/office/drawing/2014/main" id="{8D5794C3-72DD-49A2-ABFC-A23399FA1864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" name="Dianummer 2">
            <a:extLst>
              <a:ext uri="{FF2B5EF4-FFF2-40B4-BE49-F238E27FC236}">
                <a16:creationId xmlns:a16="http://schemas.microsoft.com/office/drawing/2014/main" id="{72D7BBC4-D7F7-48B7-AB38-64AB87EAAD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 1">
            <a:extLst>
              <a:ext uri="{FF2B5EF4-FFF2-40B4-BE49-F238E27FC236}">
                <a16:creationId xmlns:a16="http://schemas.microsoft.com/office/drawing/2014/main" id="{B68E9A4E-CFB7-498C-9418-0E674E5CB7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FFE9FF37-6560-4D9B-B785-3E50511191D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B8C7C9-0BAF-44BF-A998-78B7AAF89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69915-6247-4ED2-92D4-6704FA4CDB2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347938"/>
      </p:ext>
    </p:extLst>
  </p:cSld>
  <p:clrMapOvr>
    <a:masterClrMapping/>
  </p:clrMapOvr>
  <p:transition spd="slow">
    <p:push dir="u"/>
  </p:transition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INSTRUCTION">
            <a:extLst>
              <a:ext uri="{FF2B5EF4-FFF2-40B4-BE49-F238E27FC236}">
                <a16:creationId xmlns:a16="http://schemas.microsoft.com/office/drawing/2014/main" id="{D0CEBA82-AA5F-438D-819B-31369ABEEDF8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431BBB4D-CEB6-48FE-97C2-42BC14FC7775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E015DE96-E0F8-4254-A09E-3F4921EE2CA4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B1993BC-703A-450D-AB63-E81355A3EF26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FA69C11F-5C39-4CBB-BF3C-FE7BB4C5B8D4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9F61421E-D2AC-43D6-B03B-8C1C319CF42A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15AC1033-630A-4212-A0D9-60A7F8AE2C1C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3F3A285B-9E02-4206-932E-6754570CAC11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3" name="Rechthoek met één afgeknipte en afgeronde hoek 47">
                  <a:extLst>
                    <a:ext uri="{FF2B5EF4-FFF2-40B4-BE49-F238E27FC236}">
                      <a16:creationId xmlns:a16="http://schemas.microsoft.com/office/drawing/2014/main" id="{5578803A-051B-4DEA-8871-95035C729681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Rechthoekige driehoek 93">
                  <a:extLst>
                    <a:ext uri="{FF2B5EF4-FFF2-40B4-BE49-F238E27FC236}">
                      <a16:creationId xmlns:a16="http://schemas.microsoft.com/office/drawing/2014/main" id="{E7F35F11-F301-44A6-BD21-EC867B43E9AF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9BEB3EEA-2DB0-4D86-92FE-686344020A9C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9EE04A9A-A4A8-4816-B1D7-EFC8D3337877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72D9417E-C679-4273-80B0-3895977AA3C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grpSp>
        <p:nvGrpSpPr>
          <p:cNvPr id="59" name="INSTRUCTION">
            <a:extLst>
              <a:ext uri="{FF2B5EF4-FFF2-40B4-BE49-F238E27FC236}">
                <a16:creationId xmlns:a16="http://schemas.microsoft.com/office/drawing/2014/main" id="{3B83AF2D-69A0-410A-AC08-8F935DAFD397}"/>
              </a:ext>
            </a:extLst>
          </p:cNvPr>
          <p:cNvGrpSpPr/>
          <p:nvPr userDrawn="1"/>
        </p:nvGrpSpPr>
        <p:grpSpPr>
          <a:xfrm>
            <a:off x="-3786437" y="2"/>
            <a:ext cx="3693386" cy="4050990"/>
            <a:chOff x="-3786437" y="2"/>
            <a:chExt cx="3693386" cy="4050990"/>
          </a:xfrm>
        </p:grpSpPr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6F5B2D05-54DB-4AA7-9FED-4C1D195E4E4B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F7765541-0CCD-49CC-9F7F-17A7A2D32907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B100C313-3681-4322-9612-BD0E05DB1CE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EA37DFBF-0FE6-443F-A69B-C2FDF8F79D5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09285229-D7AC-4858-B81B-6B9D7956A7E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54FF124-3ABC-4F35-9098-09F92B28E73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0417B306-1538-4D43-A771-0DDA7F251F9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A4C68126-35D0-4558-A0A6-10AB0A39634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3ABB59B4-629C-461F-860C-52DB7F4E09E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3" name="Gelijkbenige driehoek 82">
                <a:extLst>
                  <a:ext uri="{FF2B5EF4-FFF2-40B4-BE49-F238E27FC236}">
                    <a16:creationId xmlns:a16="http://schemas.microsoft.com/office/drawing/2014/main" id="{7DDE60EE-DF18-4553-950D-C53E6BA6839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1A38DC6D-6CF4-45EF-A775-B5680654B27E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A5278BB9-0A25-4666-896A-FB9CB3E5AE8E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69" name="Tabel icoon">
              <a:extLst>
                <a:ext uri="{FF2B5EF4-FFF2-40B4-BE49-F238E27FC236}">
                  <a16:creationId xmlns:a16="http://schemas.microsoft.com/office/drawing/2014/main" id="{836238DD-2719-40B1-B0EB-EAD75BF18171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4CA0B6F0-CC0C-4408-9111-9074BEA33F92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734F3D7B-2D0C-4BF6-B07C-B170022EEF6F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DF5F4FCC-A2F5-448F-B55C-EC9E7313A512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40173B28-4C5F-4F9B-963D-ADAD47C5F4EA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6D8A60CC-CCAC-4702-98E6-6E2DEFBB76E1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8400A3C4-9904-4B6C-BEA2-CE7C1872F85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23A0E5A2-611E-4DA9-BAD4-BED87370C823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E52DDAE1-CAAC-4CAF-817C-F348A8F65C36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0" name="ICOON_info">
              <a:extLst>
                <a:ext uri="{FF2B5EF4-FFF2-40B4-BE49-F238E27FC236}">
                  <a16:creationId xmlns:a16="http://schemas.microsoft.com/office/drawing/2014/main" id="{907A376C-1A2E-4FC2-9087-DA68EC8F2FE3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0282FF60-D996-404E-9199-D94CC370A85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Graphic 163" descr="Informatie">
                <a:extLst>
                  <a:ext uri="{FF2B5EF4-FFF2-40B4-BE49-F238E27FC236}">
                    <a16:creationId xmlns:a16="http://schemas.microsoft.com/office/drawing/2014/main" id="{F4206F18-86B2-46CC-9BBC-C21A8DF600B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5" name="INFO">
            <a:extLst>
              <a:ext uri="{FF2B5EF4-FFF2-40B4-BE49-F238E27FC236}">
                <a16:creationId xmlns:a16="http://schemas.microsoft.com/office/drawing/2014/main" id="{3967584A-33BF-485E-9830-D830A279659D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TABLE</a:t>
            </a:r>
          </a:p>
        </p:txBody>
      </p:sp>
      <p:grpSp>
        <p:nvGrpSpPr>
          <p:cNvPr id="8" name="HAAK LIJN">
            <a:extLst>
              <a:ext uri="{FF2B5EF4-FFF2-40B4-BE49-F238E27FC236}">
                <a16:creationId xmlns:a16="http://schemas.microsoft.com/office/drawing/2014/main" id="{6B98FEAD-D305-41C2-98C8-B070370ADF24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9" name="LIJN">
              <a:extLst>
                <a:ext uri="{FF2B5EF4-FFF2-40B4-BE49-F238E27FC236}">
                  <a16:creationId xmlns:a16="http://schemas.microsoft.com/office/drawing/2014/main" id="{D2E51D73-460D-4C59-90C2-1EE9F6ABE3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10669B0-55DE-4E6E-850A-D98F287FD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1" name="LIJN">
              <a:extLst>
                <a:ext uri="{FF2B5EF4-FFF2-40B4-BE49-F238E27FC236}">
                  <a16:creationId xmlns:a16="http://schemas.microsoft.com/office/drawing/2014/main" id="{167C6B98-127C-40B9-90C1-6BDBB71789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jdelijke aanduiding voor tabel 8">
            <a:extLst>
              <a:ext uri="{FF2B5EF4-FFF2-40B4-BE49-F238E27FC236}">
                <a16:creationId xmlns:a16="http://schemas.microsoft.com/office/drawing/2014/main" id="{457A3439-4058-49AF-9A49-A641471A24C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77244" y="1856128"/>
            <a:ext cx="10827096" cy="443880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Click on the icon below </a:t>
            </a:r>
            <a:br>
              <a:rPr lang="en-GB" dirty="0"/>
            </a:br>
            <a:r>
              <a:rPr lang="en-GB" dirty="0"/>
              <a:t>to insert a table.</a:t>
            </a:r>
          </a:p>
        </p:txBody>
      </p:sp>
      <p:sp>
        <p:nvSpPr>
          <p:cNvPr id="46" name="Logo">
            <a:extLst>
              <a:ext uri="{FF2B5EF4-FFF2-40B4-BE49-F238E27FC236}">
                <a16:creationId xmlns:a16="http://schemas.microsoft.com/office/drawing/2014/main" id="{53F070DD-A12D-4AF1-AE08-74B5C4C1CAAB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8747E6DF-A4F8-4062-AFDF-38DA5CCEF0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C22C2349-8920-4993-8A8C-69C3E4C1E6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Ondertitel">
            <a:extLst>
              <a:ext uri="{FF2B5EF4-FFF2-40B4-BE49-F238E27FC236}">
                <a16:creationId xmlns:a16="http://schemas.microsoft.com/office/drawing/2014/main" id="{523A6896-F7F6-4956-BC1B-5F4B366B1CF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81D2D415-A63C-43FA-9C59-DE172704F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1CD04-511D-4CB3-8C14-606021ACA3C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688538"/>
      </p:ext>
    </p:extLst>
  </p:cSld>
  <p:clrMapOvr>
    <a:masterClrMapping/>
  </p:clrMapOvr>
  <p:transition spd="slow">
    <p:push dir="u"/>
  </p:transition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85" grpId="0" animBg="1"/>
      <p:bldP spid="185" grpId="1" animBg="1"/>
      <p:bldP spid="190" grpId="0" animBg="1"/>
    </p:bldLst>
  </p:timing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INSTRUCTION">
            <a:extLst>
              <a:ext uri="{FF2B5EF4-FFF2-40B4-BE49-F238E27FC236}">
                <a16:creationId xmlns:a16="http://schemas.microsoft.com/office/drawing/2014/main" id="{93E23DF5-4941-41AF-9316-3C48A9A7E6C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47" name="Rechthoek 246">
              <a:extLst>
                <a:ext uri="{FF2B5EF4-FFF2-40B4-BE49-F238E27FC236}">
                  <a16:creationId xmlns:a16="http://schemas.microsoft.com/office/drawing/2014/main" id="{8B51AC24-DE3A-4C63-8025-4ED526EF56B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48" name="Ovaal 247">
              <a:extLst>
                <a:ext uri="{FF2B5EF4-FFF2-40B4-BE49-F238E27FC236}">
                  <a16:creationId xmlns:a16="http://schemas.microsoft.com/office/drawing/2014/main" id="{04A78A27-A317-44CF-80CA-C8B1F94D1C3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9" name="Rechthoek 248">
              <a:extLst>
                <a:ext uri="{FF2B5EF4-FFF2-40B4-BE49-F238E27FC236}">
                  <a16:creationId xmlns:a16="http://schemas.microsoft.com/office/drawing/2014/main" id="{EDC6E035-CCCE-4E0E-94E7-3069CA15BE4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0" indent="-179388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538C3C94-263D-4AEC-84D2-81E5B98E07C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4ED2A991-0DCF-4B91-B247-07D76021164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52" name="Rechthoek 251">
              <a:extLst>
                <a:ext uri="{FF2B5EF4-FFF2-40B4-BE49-F238E27FC236}">
                  <a16:creationId xmlns:a16="http://schemas.microsoft.com/office/drawing/2014/main" id="{A73D7ABA-9A98-405A-81A9-FD0621EA0FE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1" indent="-18097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53" name="Ovaal 252">
              <a:extLst>
                <a:ext uri="{FF2B5EF4-FFF2-40B4-BE49-F238E27FC236}">
                  <a16:creationId xmlns:a16="http://schemas.microsoft.com/office/drawing/2014/main" id="{7BBA42A1-11D7-422C-8116-CA4AD9D1CEF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4" name="Rechthoek 253">
              <a:extLst>
                <a:ext uri="{FF2B5EF4-FFF2-40B4-BE49-F238E27FC236}">
                  <a16:creationId xmlns:a16="http://schemas.microsoft.com/office/drawing/2014/main" id="{C3C790BB-5686-4CF5-A937-6550C4ACBA4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98233CCF-08FC-414B-8737-FEE07910680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2302B6A2-C35E-4133-B150-406A13E71CC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CDE1CADB-029F-4881-8E20-E7BDB7CFAC4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D787E6B1-C5A5-4887-8A63-A9E42D05E47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8" algn="l"/>
                </a:tabLst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E049042A-1713-401E-A34C-C586FC44071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C3858E24-133D-4F1E-BC6F-E1F21773500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1809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6D68BEA7-967A-4B29-8948-C4FE1B0F144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A155A8E0-DAE8-4119-A3C1-B94F90F12CB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442C87C1-D897-4396-BA1D-514C34D49E0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09912E82-4DA0-49CA-AC49-747BC5044E5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8FB748D8-1303-48AA-BC24-14739318FB8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66" name="Rechthoek 265">
              <a:extLst>
                <a:ext uri="{FF2B5EF4-FFF2-40B4-BE49-F238E27FC236}">
                  <a16:creationId xmlns:a16="http://schemas.microsoft.com/office/drawing/2014/main" id="{89A0D122-95C4-4950-ACD6-69C97EAF12D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8" marR="0" lvl="5" indent="-179388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7" name="Rechthoek 266">
              <a:extLst>
                <a:ext uri="{FF2B5EF4-FFF2-40B4-BE49-F238E27FC236}">
                  <a16:creationId xmlns:a16="http://schemas.microsoft.com/office/drawing/2014/main" id="{600172DC-5728-4E8A-9483-A3D298CCD66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268" name="ICOON_info">
              <a:extLst>
                <a:ext uri="{FF2B5EF4-FFF2-40B4-BE49-F238E27FC236}">
                  <a16:creationId xmlns:a16="http://schemas.microsoft.com/office/drawing/2014/main" id="{1B1FF32A-37EA-4ECC-9322-31EFA0E82B19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10" name="Ovaal 309">
                <a:extLst>
                  <a:ext uri="{FF2B5EF4-FFF2-40B4-BE49-F238E27FC236}">
                    <a16:creationId xmlns:a16="http://schemas.microsoft.com/office/drawing/2014/main" id="{A5BCE601-0011-4904-BA58-C3F5CB94B7B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1" name="Graphic 163" descr="Informatie">
                <a:extLst>
                  <a:ext uri="{FF2B5EF4-FFF2-40B4-BE49-F238E27FC236}">
                    <a16:creationId xmlns:a16="http://schemas.microsoft.com/office/drawing/2014/main" id="{A2BBBC12-BD15-467E-9CCE-2EE13CDD2C1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69" name="VOORBEELD">
              <a:extLst>
                <a:ext uri="{FF2B5EF4-FFF2-40B4-BE49-F238E27FC236}">
                  <a16:creationId xmlns:a16="http://schemas.microsoft.com/office/drawing/2014/main" id="{FD36BA4B-1648-47BB-AF63-6CE6052B87F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70" name="Rechthoek 269">
                <a:extLst>
                  <a:ext uri="{FF2B5EF4-FFF2-40B4-BE49-F238E27FC236}">
                    <a16:creationId xmlns:a16="http://schemas.microsoft.com/office/drawing/2014/main" id="{8A0A9901-D192-4F2F-8BD3-BD87C11A33B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71" name="Rechthoek 270">
                <a:extLst>
                  <a:ext uri="{FF2B5EF4-FFF2-40B4-BE49-F238E27FC236}">
                    <a16:creationId xmlns:a16="http://schemas.microsoft.com/office/drawing/2014/main" id="{9B0EC554-E870-4711-B7B3-9B2EB19EC55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72" name="Groep 271">
                <a:extLst>
                  <a:ext uri="{FF2B5EF4-FFF2-40B4-BE49-F238E27FC236}">
                    <a16:creationId xmlns:a16="http://schemas.microsoft.com/office/drawing/2014/main" id="{433EF028-7AEC-46C7-8DDC-87982520001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03" name="Groep 302">
                  <a:extLst>
                    <a:ext uri="{FF2B5EF4-FFF2-40B4-BE49-F238E27FC236}">
                      <a16:creationId xmlns:a16="http://schemas.microsoft.com/office/drawing/2014/main" id="{95A53FD9-2D98-43EB-A53A-064A0994C37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730570E6-D7E9-4EBF-A465-395442C198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896979CA-5D99-4165-8AE3-58C9145A2E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A5F1B7A7-1434-4539-89B3-0B3BCF905C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74F2B9C5-CC4F-45B7-93B8-EA1AB61159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CDAF82D2-CB82-4CE8-8C9B-AB7C4E3BBA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4" name="Pijl: rechts 303">
                  <a:extLst>
                    <a:ext uri="{FF2B5EF4-FFF2-40B4-BE49-F238E27FC236}">
                      <a16:creationId xmlns:a16="http://schemas.microsoft.com/office/drawing/2014/main" id="{CD7BD83E-C62E-4721-9E53-42E17DE0523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EE1C6406-24D9-42BB-AF9A-24432CC3FEF8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96" name="Groep 295">
                  <a:extLst>
                    <a:ext uri="{FF2B5EF4-FFF2-40B4-BE49-F238E27FC236}">
                      <a16:creationId xmlns:a16="http://schemas.microsoft.com/office/drawing/2014/main" id="{A55F2717-D566-4959-8CF7-745A6227F3A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8" name="Rechte verbindingslijn 297">
                    <a:extLst>
                      <a:ext uri="{FF2B5EF4-FFF2-40B4-BE49-F238E27FC236}">
                        <a16:creationId xmlns:a16="http://schemas.microsoft.com/office/drawing/2014/main" id="{5777883D-6B59-48E9-AE0F-C36F7B2837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Rechte verbindingslijn 298">
                    <a:extLst>
                      <a:ext uri="{FF2B5EF4-FFF2-40B4-BE49-F238E27FC236}">
                        <a16:creationId xmlns:a16="http://schemas.microsoft.com/office/drawing/2014/main" id="{210964F3-951B-4A0B-B565-8A072F103D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0" name="Rechte verbindingslijn 299">
                    <a:extLst>
                      <a:ext uri="{FF2B5EF4-FFF2-40B4-BE49-F238E27FC236}">
                        <a16:creationId xmlns:a16="http://schemas.microsoft.com/office/drawing/2014/main" id="{9E1CB7A4-3BD3-441B-8782-C70649031D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1" name="Rechte verbindingslijn 300">
                    <a:extLst>
                      <a:ext uri="{FF2B5EF4-FFF2-40B4-BE49-F238E27FC236}">
                        <a16:creationId xmlns:a16="http://schemas.microsoft.com/office/drawing/2014/main" id="{5521E56A-7892-4704-BD04-44F588982A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2" name="Rechte verbindingslijn 301">
                    <a:extLst>
                      <a:ext uri="{FF2B5EF4-FFF2-40B4-BE49-F238E27FC236}">
                        <a16:creationId xmlns:a16="http://schemas.microsoft.com/office/drawing/2014/main" id="{A1C1E83C-1266-4C63-8F84-55451096E9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97" name="Pijl: rechts 296">
                  <a:extLst>
                    <a:ext uri="{FF2B5EF4-FFF2-40B4-BE49-F238E27FC236}">
                      <a16:creationId xmlns:a16="http://schemas.microsoft.com/office/drawing/2014/main" id="{0995E7FF-CC3D-40F1-B66D-468F77CE2FD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6A76008E-1CAD-47A9-A838-0C482E1A4F5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5" name="Rechte verbindingslijn 274">
                <a:extLst>
                  <a:ext uri="{FF2B5EF4-FFF2-40B4-BE49-F238E27FC236}">
                    <a16:creationId xmlns:a16="http://schemas.microsoft.com/office/drawing/2014/main" id="{10AFFFC2-59C0-4E0C-9E02-0C136B0FFA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BC66EA28-001E-4576-BF8E-38976D223DB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77" name="Rechthoek 276">
                <a:extLst>
                  <a:ext uri="{FF2B5EF4-FFF2-40B4-BE49-F238E27FC236}">
                    <a16:creationId xmlns:a16="http://schemas.microsoft.com/office/drawing/2014/main" id="{FE5A8AEA-6D1D-4BFC-8992-7898463430E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78" name="Groep 277">
                <a:extLst>
                  <a:ext uri="{FF2B5EF4-FFF2-40B4-BE49-F238E27FC236}">
                    <a16:creationId xmlns:a16="http://schemas.microsoft.com/office/drawing/2014/main" id="{2E9AD5AE-5C85-4FAB-A15E-73F5A920359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3BB85755-96F3-43F1-8691-E6154D01427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0FEA64C9-5E05-4BFD-9B95-A3104E5225E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91" name="Rechte verbindingslijn 290">
                    <a:extLst>
                      <a:ext uri="{FF2B5EF4-FFF2-40B4-BE49-F238E27FC236}">
                        <a16:creationId xmlns:a16="http://schemas.microsoft.com/office/drawing/2014/main" id="{A3CDBE9C-3303-407D-B68C-3FB9AE9906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2" name="Rechte verbindingslijn 291">
                    <a:extLst>
                      <a:ext uri="{FF2B5EF4-FFF2-40B4-BE49-F238E27FC236}">
                        <a16:creationId xmlns:a16="http://schemas.microsoft.com/office/drawing/2014/main" id="{BE2A8E2A-B4DC-4657-93DA-649C9D3622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3" name="Rechte verbindingslijn 292">
                    <a:extLst>
                      <a:ext uri="{FF2B5EF4-FFF2-40B4-BE49-F238E27FC236}">
                        <a16:creationId xmlns:a16="http://schemas.microsoft.com/office/drawing/2014/main" id="{5E12CD83-A317-418B-9826-78DBDD7814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4" name="Rechte verbindingslijn 293">
                    <a:extLst>
                      <a:ext uri="{FF2B5EF4-FFF2-40B4-BE49-F238E27FC236}">
                        <a16:creationId xmlns:a16="http://schemas.microsoft.com/office/drawing/2014/main" id="{9ADF70D4-5804-431C-B289-6CF94856E9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5" name="Rechte verbindingslijn 294">
                    <a:extLst>
                      <a:ext uri="{FF2B5EF4-FFF2-40B4-BE49-F238E27FC236}">
                        <a16:creationId xmlns:a16="http://schemas.microsoft.com/office/drawing/2014/main" id="{817E4EFD-BABB-4D22-BA69-56B2E47620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90" name="Pijl: rechts 289">
                  <a:extLst>
                    <a:ext uri="{FF2B5EF4-FFF2-40B4-BE49-F238E27FC236}">
                      <a16:creationId xmlns:a16="http://schemas.microsoft.com/office/drawing/2014/main" id="{B6D006CE-D737-404D-8797-8340F4C1C0D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9" name="Groep 278">
                <a:extLst>
                  <a:ext uri="{FF2B5EF4-FFF2-40B4-BE49-F238E27FC236}">
                    <a16:creationId xmlns:a16="http://schemas.microsoft.com/office/drawing/2014/main" id="{32DCF691-5854-46F6-82BA-2BC5CF8EE57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852FCCF9-6004-4DDC-AB09-37CB2CD74F5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81" name="Groep 280">
                  <a:extLst>
                    <a:ext uri="{FF2B5EF4-FFF2-40B4-BE49-F238E27FC236}">
                      <a16:creationId xmlns:a16="http://schemas.microsoft.com/office/drawing/2014/main" id="{6BC92229-B602-4605-A130-FA132855A90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83" name="Rechte verbindingslijn 282">
                    <a:extLst>
                      <a:ext uri="{FF2B5EF4-FFF2-40B4-BE49-F238E27FC236}">
                        <a16:creationId xmlns:a16="http://schemas.microsoft.com/office/drawing/2014/main" id="{C56E56AC-02DE-45ED-A464-459FDBEDEE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4" name="Rechte verbindingslijn 283">
                    <a:extLst>
                      <a:ext uri="{FF2B5EF4-FFF2-40B4-BE49-F238E27FC236}">
                        <a16:creationId xmlns:a16="http://schemas.microsoft.com/office/drawing/2014/main" id="{AAD0CE62-6519-4DBB-820D-E61E261346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5" name="Rechte verbindingslijn 284">
                    <a:extLst>
                      <a:ext uri="{FF2B5EF4-FFF2-40B4-BE49-F238E27FC236}">
                        <a16:creationId xmlns:a16="http://schemas.microsoft.com/office/drawing/2014/main" id="{96B7DB77-D1DC-47AC-A61E-46497BD54A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6" name="Rechte verbindingslijn 285">
                    <a:extLst>
                      <a:ext uri="{FF2B5EF4-FFF2-40B4-BE49-F238E27FC236}">
                        <a16:creationId xmlns:a16="http://schemas.microsoft.com/office/drawing/2014/main" id="{9068B18C-DFAD-4ABA-AC20-E3C5493046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7" name="Rechte verbindingslijn 286">
                    <a:extLst>
                      <a:ext uri="{FF2B5EF4-FFF2-40B4-BE49-F238E27FC236}">
                        <a16:creationId xmlns:a16="http://schemas.microsoft.com/office/drawing/2014/main" id="{19A109C3-22A9-4FC9-BDD7-B49E060E32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2" name="Pijl: rechts 281">
                  <a:extLst>
                    <a:ext uri="{FF2B5EF4-FFF2-40B4-BE49-F238E27FC236}">
                      <a16:creationId xmlns:a16="http://schemas.microsoft.com/office/drawing/2014/main" id="{41A2406E-21DA-4EED-A5DB-3E737DDDBD5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12" name="INSTRUCTION">
            <a:extLst>
              <a:ext uri="{FF2B5EF4-FFF2-40B4-BE49-F238E27FC236}">
                <a16:creationId xmlns:a16="http://schemas.microsoft.com/office/drawing/2014/main" id="{C2E3D39B-2D2E-42B9-BCB9-1FBADC2AB8FB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DF8BE69-3BA8-4F3D-8D7F-A2764DDE7481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2FA56FDB-823F-425C-A590-1FDFFBEC8328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209DDE63-A585-4316-9911-DA4E8216AE19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DAD336FB-C3DF-42A9-85D9-39AB29684B9F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760A04BB-A469-4E55-9EF3-B8E22CB55A01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0615F89F-B92E-4A32-A9C0-AF74DE2698F7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69240CF1-0FF0-4660-9E32-8F5F8B7686B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21" name="Rechthoek met één afgeknipte en afgeronde hoek 47">
                  <a:extLst>
                    <a:ext uri="{FF2B5EF4-FFF2-40B4-BE49-F238E27FC236}">
                      <a16:creationId xmlns:a16="http://schemas.microsoft.com/office/drawing/2014/main" id="{D9052113-BEE3-4525-8C6E-32F6F67CE8E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Rechthoekige driehoek 121">
                  <a:extLst>
                    <a:ext uri="{FF2B5EF4-FFF2-40B4-BE49-F238E27FC236}">
                      <a16:creationId xmlns:a16="http://schemas.microsoft.com/office/drawing/2014/main" id="{F7FC227D-7183-48AA-90E0-7832A91B05F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Rechthoek 122">
                  <a:extLst>
                    <a:ext uri="{FF2B5EF4-FFF2-40B4-BE49-F238E27FC236}">
                      <a16:creationId xmlns:a16="http://schemas.microsoft.com/office/drawing/2014/main" id="{20A33D0F-B38D-4E18-9019-1CD113AF964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C1DA6B82-6547-44C5-8058-9CB2FEFF3B2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0" name="Rechthoek 119">
                <a:extLst>
                  <a:ext uri="{FF2B5EF4-FFF2-40B4-BE49-F238E27FC236}">
                    <a16:creationId xmlns:a16="http://schemas.microsoft.com/office/drawing/2014/main" id="{21787FA6-FCE9-4A20-B32F-5E40DA7F977D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24" name="INFO">
            <a:extLst>
              <a:ext uri="{FF2B5EF4-FFF2-40B4-BE49-F238E27FC236}">
                <a16:creationId xmlns:a16="http://schemas.microsoft.com/office/drawing/2014/main" id="{1D86832C-7926-41D1-AC2B-7ABAE5064D01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CASE</a:t>
            </a:r>
          </a:p>
        </p:txBody>
      </p: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B6E7424A-424A-48B2-BDDC-91446A4E4AE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44" y="2441466"/>
            <a:ext cx="3219546" cy="385282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38E90541-A464-490F-8838-24BAC17D1820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4581020" y="2441466"/>
            <a:ext cx="3219546" cy="385282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53" name="Tijdelijke aanduiding voor verticale tekst 2">
            <a:extLst>
              <a:ext uri="{FF2B5EF4-FFF2-40B4-BE49-F238E27FC236}">
                <a16:creationId xmlns:a16="http://schemas.microsoft.com/office/drawing/2014/main" id="{89286917-484E-4046-B9A1-328D39070049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8384795" y="2441466"/>
            <a:ext cx="3219546" cy="385282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70" name="Tijdelijke aanduiding voor verticale tekst 2">
            <a:extLst>
              <a:ext uri="{FF2B5EF4-FFF2-40B4-BE49-F238E27FC236}">
                <a16:creationId xmlns:a16="http://schemas.microsoft.com/office/drawing/2014/main" id="{AB4A5F2F-65AC-40C8-9EC1-536B64FFD6F5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777244" y="-1"/>
            <a:ext cx="11414756" cy="2441467"/>
          </a:xfrm>
          <a:solidFill>
            <a:schemeClr val="bg1"/>
          </a:solidFill>
        </p:spPr>
        <p:txBody>
          <a:bodyPr vert="horz"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4" name="Tijdelijke aanduiding voor verticale tekst 2">
            <a:extLst>
              <a:ext uri="{FF2B5EF4-FFF2-40B4-BE49-F238E27FC236}">
                <a16:creationId xmlns:a16="http://schemas.microsoft.com/office/drawing/2014/main" id="{F764B2EC-C279-4884-B53C-455B0E25A655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1115174" y="1858232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5" name="Tijdelijke aanduiding voor verticale tekst 2">
            <a:extLst>
              <a:ext uri="{FF2B5EF4-FFF2-40B4-BE49-F238E27FC236}">
                <a16:creationId xmlns:a16="http://schemas.microsoft.com/office/drawing/2014/main" id="{44680CC4-A98A-4431-AFA9-331B5F1079C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4918950" y="1860027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6" name="Tijdelijke aanduiding voor verticale tekst 2">
            <a:extLst>
              <a:ext uri="{FF2B5EF4-FFF2-40B4-BE49-F238E27FC236}">
                <a16:creationId xmlns:a16="http://schemas.microsoft.com/office/drawing/2014/main" id="{5D6AA0F6-950B-4A76-82A8-F49C9B8F454E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722725" y="1856127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0" cap="all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71" name="Tijdelijke aanduiding voor verticale tekst 2">
            <a:extLst>
              <a:ext uri="{FF2B5EF4-FFF2-40B4-BE49-F238E27FC236}">
                <a16:creationId xmlns:a16="http://schemas.microsoft.com/office/drawing/2014/main" id="{BE0A316B-EA03-47FF-BD0A-167FDC0FA81B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>
          <a:xfrm>
            <a:off x="4581020" y="1904537"/>
            <a:ext cx="234000" cy="234000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 sz="100" baseline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lang="en-GB" dirty="0"/>
          </a:p>
        </p:txBody>
      </p:sp>
      <p:sp>
        <p:nvSpPr>
          <p:cNvPr id="72" name="Tijdelijke aanduiding voor verticale tekst 2">
            <a:extLst>
              <a:ext uri="{FF2B5EF4-FFF2-40B4-BE49-F238E27FC236}">
                <a16:creationId xmlns:a16="http://schemas.microsoft.com/office/drawing/2014/main" id="{1283F809-9DA0-43CD-9C6B-AC6C805D78A2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777244" y="1904537"/>
            <a:ext cx="234000" cy="234000"/>
          </a:xfr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 sz="100" baseline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73" name="Tijdelijke aanduiding voor verticale tekst 2">
            <a:extLst>
              <a:ext uri="{FF2B5EF4-FFF2-40B4-BE49-F238E27FC236}">
                <a16:creationId xmlns:a16="http://schemas.microsoft.com/office/drawing/2014/main" id="{F899DD24-69D3-47A1-8B45-D1881AAB46A3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8384795" y="1904537"/>
            <a:ext cx="234000" cy="234000"/>
          </a:xfr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Font typeface="Arial" panose="020B0604020202020204" pitchFamily="34" charset="0"/>
              <a:buNone/>
              <a:defRPr sz="1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 sz="100" baseline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</a:t>
            </a:r>
          </a:p>
        </p:txBody>
      </p:sp>
      <p:grpSp>
        <p:nvGrpSpPr>
          <p:cNvPr id="15" name="HAAK LIJN">
            <a:extLst>
              <a:ext uri="{FF2B5EF4-FFF2-40B4-BE49-F238E27FC236}">
                <a16:creationId xmlns:a16="http://schemas.microsoft.com/office/drawing/2014/main" id="{2435C843-4991-4484-B966-C9647EE6751D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" name="LIJN">
              <a:extLst>
                <a:ext uri="{FF2B5EF4-FFF2-40B4-BE49-F238E27FC236}">
                  <a16:creationId xmlns:a16="http://schemas.microsoft.com/office/drawing/2014/main" id="{4122E51C-244F-42D5-860B-DE30659DC3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0BF4AC1-89EF-41C0-966C-6F43F1FF4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8" name="LIJN">
              <a:extLst>
                <a:ext uri="{FF2B5EF4-FFF2-40B4-BE49-F238E27FC236}">
                  <a16:creationId xmlns:a16="http://schemas.microsoft.com/office/drawing/2014/main" id="{5E7F3280-4671-4F09-8CE6-E762118689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Logo">
            <a:extLst>
              <a:ext uri="{FF2B5EF4-FFF2-40B4-BE49-F238E27FC236}">
                <a16:creationId xmlns:a16="http://schemas.microsoft.com/office/drawing/2014/main" id="{1EC0F244-2A3A-462C-A6F0-3F234A0A9189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0549612" y="6480355"/>
            <a:ext cx="1060019" cy="185413"/>
          </a:xfrm>
          <a:blipFill>
            <a:blip r:embed="rId9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4" name="Dianummer">
            <a:extLst>
              <a:ext uri="{FF2B5EF4-FFF2-40B4-BE49-F238E27FC236}">
                <a16:creationId xmlns:a16="http://schemas.microsoft.com/office/drawing/2014/main" id="{4A61226F-2601-4419-948F-8DE88FE343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Voettekst">
            <a:extLst>
              <a:ext uri="{FF2B5EF4-FFF2-40B4-BE49-F238E27FC236}">
                <a16:creationId xmlns:a16="http://schemas.microsoft.com/office/drawing/2014/main" id="{6BCEAE92-C89D-440E-994D-4DC4B0A72F9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23" name="Ondertitel">
            <a:extLst>
              <a:ext uri="{FF2B5EF4-FFF2-40B4-BE49-F238E27FC236}">
                <a16:creationId xmlns:a16="http://schemas.microsoft.com/office/drawing/2014/main" id="{8DAC7014-FB85-4C29-B00A-73D52118B004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645E0A3F-7FFC-4E08-81AF-29A01128C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26884-0E32-4D48-A5D4-82C988EE44C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4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" fill="hold"/>
                                        <p:tgtEl>
                                          <p:spTgt spid="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400" fill="hold"/>
                                        <p:tgtEl>
                                          <p:spTgt spid="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400" fill="hold"/>
                                        <p:tgtEl>
                                          <p:spTgt spid="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1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2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3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/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INSTRUCTION">
            <a:extLst>
              <a:ext uri="{FF2B5EF4-FFF2-40B4-BE49-F238E27FC236}">
                <a16:creationId xmlns:a16="http://schemas.microsoft.com/office/drawing/2014/main" id="{D0F77535-9C15-460F-8614-1A7D006C9B98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243" name="Rechthoek 242">
              <a:extLst>
                <a:ext uri="{FF2B5EF4-FFF2-40B4-BE49-F238E27FC236}">
                  <a16:creationId xmlns:a16="http://schemas.microsoft.com/office/drawing/2014/main" id="{85985536-C6E2-4331-946A-90BDC199E019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7E2BC4DF-0B2A-4038-BCC7-2F5F1D18FD64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5" name="Rechthoek 244">
              <a:extLst>
                <a:ext uri="{FF2B5EF4-FFF2-40B4-BE49-F238E27FC236}">
                  <a16:creationId xmlns:a16="http://schemas.microsoft.com/office/drawing/2014/main" id="{143F43D9-EA26-472A-B498-B181C58F05FC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6" name="Ovaal 245">
              <a:extLst>
                <a:ext uri="{FF2B5EF4-FFF2-40B4-BE49-F238E27FC236}">
                  <a16:creationId xmlns:a16="http://schemas.microsoft.com/office/drawing/2014/main" id="{F959E4D2-0D0C-4FE1-B66D-6E47B8D532ED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47" name="Rechthoek 246">
              <a:extLst>
                <a:ext uri="{FF2B5EF4-FFF2-40B4-BE49-F238E27FC236}">
                  <a16:creationId xmlns:a16="http://schemas.microsoft.com/office/drawing/2014/main" id="{2631E951-8B7A-4D5A-AB64-C61394B4D9CD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248" name="Groep 247">
              <a:extLst>
                <a:ext uri="{FF2B5EF4-FFF2-40B4-BE49-F238E27FC236}">
                  <a16:creationId xmlns:a16="http://schemas.microsoft.com/office/drawing/2014/main" id="{828FE34F-9C07-4705-9AEB-9B9D47CF4E99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B3503AF0-392C-4413-B79C-02F5D58876E4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51" name="Rechthoek met één afgeknipte en afgeronde hoek 47">
                  <a:extLst>
                    <a:ext uri="{FF2B5EF4-FFF2-40B4-BE49-F238E27FC236}">
                      <a16:creationId xmlns:a16="http://schemas.microsoft.com/office/drawing/2014/main" id="{26AA5A47-97B4-42AB-864C-B0D7E9015F4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2" name="Rechthoekige driehoek 251">
                  <a:extLst>
                    <a:ext uri="{FF2B5EF4-FFF2-40B4-BE49-F238E27FC236}">
                      <a16:creationId xmlns:a16="http://schemas.microsoft.com/office/drawing/2014/main" id="{CF1509B8-FCC5-405E-9CDB-0808B5894DE9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A747929E-4E9B-46D5-8CF6-6E9ED9EB6777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EE8C7418-EB2B-4FAC-B15D-194D2D5B793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50" name="Rechthoek 249">
                <a:extLst>
                  <a:ext uri="{FF2B5EF4-FFF2-40B4-BE49-F238E27FC236}">
                    <a16:creationId xmlns:a16="http://schemas.microsoft.com/office/drawing/2014/main" id="{98BEEAA0-10D0-4B65-BC6B-280700C0C1D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grpSp>
        <p:nvGrpSpPr>
          <p:cNvPr id="184" name="INSTRUCTION">
            <a:extLst>
              <a:ext uri="{FF2B5EF4-FFF2-40B4-BE49-F238E27FC236}">
                <a16:creationId xmlns:a16="http://schemas.microsoft.com/office/drawing/2014/main" id="{6B6A54BA-1958-4595-82FA-47F5B19F8036}"/>
              </a:ext>
            </a:extLst>
          </p:cNvPr>
          <p:cNvGrpSpPr/>
          <p:nvPr userDrawn="1"/>
        </p:nvGrpSpPr>
        <p:grpSpPr>
          <a:xfrm>
            <a:off x="-3786437" y="1"/>
            <a:ext cx="3693386" cy="6582443"/>
            <a:chOff x="-3786437" y="1"/>
            <a:chExt cx="3693386" cy="6582443"/>
          </a:xfrm>
        </p:grpSpPr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E85BF380-B1ED-45BB-B7A9-64A350558B6F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58548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logo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51B6166C-85B7-4351-A5BA-5CCE9D365C93}"/>
                </a:ext>
              </a:extLst>
            </p:cNvPr>
            <p:cNvSpPr/>
            <p:nvPr userDrawn="1"/>
          </p:nvSpPr>
          <p:spPr>
            <a:xfrm>
              <a:off x="-3786437" y="575444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DF8CA219-4062-4F49-8435-84F4BE19613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334FF124-1867-4175-AF59-274A8C657DC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logo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logo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248C4644-D59D-4A86-9E58-FB0EB23DE26A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93CA3C4D-CF49-4107-A4A0-E7739C0E4C6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7" name="Ovaal 236">
                <a:extLst>
                  <a:ext uri="{FF2B5EF4-FFF2-40B4-BE49-F238E27FC236}">
                    <a16:creationId xmlns:a16="http://schemas.microsoft.com/office/drawing/2014/main" id="{57541AA1-A96B-4A2E-869A-A3FC38C5CB6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8" name="Vrije vorm: vorm 237">
                <a:extLst>
                  <a:ext uri="{FF2B5EF4-FFF2-40B4-BE49-F238E27FC236}">
                    <a16:creationId xmlns:a16="http://schemas.microsoft.com/office/drawing/2014/main" id="{426B7853-6BC4-41F1-9976-A8F5D32D6EF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Rechthoek: afgeronde hoeken 238">
                <a:extLst>
                  <a:ext uri="{FF2B5EF4-FFF2-40B4-BE49-F238E27FC236}">
                    <a16:creationId xmlns:a16="http://schemas.microsoft.com/office/drawing/2014/main" id="{BE1656B1-F804-449A-85B5-09CFB0EAD59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40" name="Rechte verbindingslijn 239">
                <a:extLst>
                  <a:ext uri="{FF2B5EF4-FFF2-40B4-BE49-F238E27FC236}">
                    <a16:creationId xmlns:a16="http://schemas.microsoft.com/office/drawing/2014/main" id="{D8CC676D-3AA5-4658-A06B-935834AB88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1" name="Rechte verbindingslijn 240">
                <a:extLst>
                  <a:ext uri="{FF2B5EF4-FFF2-40B4-BE49-F238E27FC236}">
                    <a16:creationId xmlns:a16="http://schemas.microsoft.com/office/drawing/2014/main" id="{A2A3AE4B-A570-4853-AAEA-EB16D797811E}"/>
                  </a:ext>
                </a:extLst>
              </p:cNvPr>
              <p:cNvCxnSpPr>
                <a:cxnSpLocks/>
                <a:stCxn id="2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910F453D-C9B8-4493-9C66-E0709A0294F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2342C332-9F3D-417E-A343-68E3A044E8F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logo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330292EE-150F-4CA1-A8DE-B8231683072F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3" name="Rechthoek 232">
                <a:extLst>
                  <a:ext uri="{FF2B5EF4-FFF2-40B4-BE49-F238E27FC236}">
                    <a16:creationId xmlns:a16="http://schemas.microsoft.com/office/drawing/2014/main" id="{41C4E118-AF54-4032-8A16-6D64DAD947E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4" name="Rechte verbindingslijn 233">
                <a:extLst>
                  <a:ext uri="{FF2B5EF4-FFF2-40B4-BE49-F238E27FC236}">
                    <a16:creationId xmlns:a16="http://schemas.microsoft.com/office/drawing/2014/main" id="{B91E8401-69E4-4516-805A-06BA5E0B1A3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5" name="Gelijkbenige driehoek 234">
                <a:extLst>
                  <a:ext uri="{FF2B5EF4-FFF2-40B4-BE49-F238E27FC236}">
                    <a16:creationId xmlns:a16="http://schemas.microsoft.com/office/drawing/2014/main" id="{B20732B0-9DD8-4828-ADB0-DE2B7BB161D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FD576463-8AB0-493D-9B49-13271195F848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62A3367-21AD-4E63-A1BD-B18F9976E6FF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logo, go to the tab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logo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logo frame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5" name="Groep 194">
              <a:extLst>
                <a:ext uri="{FF2B5EF4-FFF2-40B4-BE49-F238E27FC236}">
                  <a16:creationId xmlns:a16="http://schemas.microsoft.com/office/drawing/2014/main" id="{71C31A18-73AF-4ECD-95F7-04F0BA9A9C7B}"/>
                </a:ext>
              </a:extLst>
            </p:cNvPr>
            <p:cNvGrpSpPr/>
            <p:nvPr userDrawn="1"/>
          </p:nvGrpSpPr>
          <p:grpSpPr>
            <a:xfrm>
              <a:off x="-3441613" y="3457758"/>
              <a:ext cx="622283" cy="612920"/>
              <a:chOff x="12617641" y="3403239"/>
              <a:chExt cx="752963" cy="741634"/>
            </a:xfrm>
          </p:grpSpPr>
          <p:grpSp>
            <p:nvGrpSpPr>
              <p:cNvPr id="217" name="Groep 216">
                <a:extLst>
                  <a:ext uri="{FF2B5EF4-FFF2-40B4-BE49-F238E27FC236}">
                    <a16:creationId xmlns:a16="http://schemas.microsoft.com/office/drawing/2014/main" id="{C44BD47E-7659-4A30-93DE-BAC082CB533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0" name="Groep 219">
                  <a:extLst>
                    <a:ext uri="{FF2B5EF4-FFF2-40B4-BE49-F238E27FC236}">
                      <a16:creationId xmlns:a16="http://schemas.microsoft.com/office/drawing/2014/main" id="{837C2441-AE55-4EC8-80E7-60AD410FFAE7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7" name="Groep 226">
                    <a:extLst>
                      <a:ext uri="{FF2B5EF4-FFF2-40B4-BE49-F238E27FC236}">
                        <a16:creationId xmlns:a16="http://schemas.microsoft.com/office/drawing/2014/main" id="{1FEEA9BA-7299-40C2-A036-DD0D6DC79A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0" name="Rechthoek 229">
                      <a:extLst>
                        <a:ext uri="{FF2B5EF4-FFF2-40B4-BE49-F238E27FC236}">
                          <a16:creationId xmlns:a16="http://schemas.microsoft.com/office/drawing/2014/main" id="{61505676-5598-4B84-B0BC-3892071B8C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1" name="Rechthoek 230">
                      <a:extLst>
                        <a:ext uri="{FF2B5EF4-FFF2-40B4-BE49-F238E27FC236}">
                          <a16:creationId xmlns:a16="http://schemas.microsoft.com/office/drawing/2014/main" id="{4392969F-B380-493E-8CDD-E25BE3FBF2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2" name="Ovaal 231">
                      <a:extLst>
                        <a:ext uri="{FF2B5EF4-FFF2-40B4-BE49-F238E27FC236}">
                          <a16:creationId xmlns:a16="http://schemas.microsoft.com/office/drawing/2014/main" id="{328FCDE5-2FAF-4601-BA53-6743F7246D8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8" name="Afbeelding 227">
                    <a:extLst>
                      <a:ext uri="{FF2B5EF4-FFF2-40B4-BE49-F238E27FC236}">
                        <a16:creationId xmlns:a16="http://schemas.microsoft.com/office/drawing/2014/main" id="{08635082-248A-43EE-8FAB-B9241472C36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9" name="Afbeelding 228">
                    <a:extLst>
                      <a:ext uri="{FF2B5EF4-FFF2-40B4-BE49-F238E27FC236}">
                        <a16:creationId xmlns:a16="http://schemas.microsoft.com/office/drawing/2014/main" id="{9B93CA1A-3130-4919-A897-F26BB4347C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D642A9B5-AA0D-453C-B265-FD6C44CA802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5" name="Rechthoek 224">
                    <a:extLst>
                      <a:ext uri="{FF2B5EF4-FFF2-40B4-BE49-F238E27FC236}">
                        <a16:creationId xmlns:a16="http://schemas.microsoft.com/office/drawing/2014/main" id="{B52A1002-B5E4-4003-9F84-682504D4253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6" name="Rechthoek 225">
                    <a:extLst>
                      <a:ext uri="{FF2B5EF4-FFF2-40B4-BE49-F238E27FC236}">
                        <a16:creationId xmlns:a16="http://schemas.microsoft.com/office/drawing/2014/main" id="{8F526634-E0ED-4360-AE85-AACEF27E470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2" name="Groep 221">
                  <a:extLst>
                    <a:ext uri="{FF2B5EF4-FFF2-40B4-BE49-F238E27FC236}">
                      <a16:creationId xmlns:a16="http://schemas.microsoft.com/office/drawing/2014/main" id="{9994F7CE-C9CA-4752-9B65-778883B8DAC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4C5677EC-AEEF-47B4-A083-CB0145BFE2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Rechthoek 223">
                    <a:extLst>
                      <a:ext uri="{FF2B5EF4-FFF2-40B4-BE49-F238E27FC236}">
                        <a16:creationId xmlns:a16="http://schemas.microsoft.com/office/drawing/2014/main" id="{7C2CD552-C5FD-4E01-92D3-544DF55B65A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8" name="Rechthoek 217">
                <a:extLst>
                  <a:ext uri="{FF2B5EF4-FFF2-40B4-BE49-F238E27FC236}">
                    <a16:creationId xmlns:a16="http://schemas.microsoft.com/office/drawing/2014/main" id="{865004EC-7039-4DF7-9E0A-2AEF4C2D73B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9" name="Gelijkbenige driehoek 218">
                <a:extLst>
                  <a:ext uri="{FF2B5EF4-FFF2-40B4-BE49-F238E27FC236}">
                    <a16:creationId xmlns:a16="http://schemas.microsoft.com/office/drawing/2014/main" id="{7A8EE4FA-4693-4C46-B3B9-9CFEAE0E9DE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6" name="ICOON_info">
              <a:extLst>
                <a:ext uri="{FF2B5EF4-FFF2-40B4-BE49-F238E27FC236}">
                  <a16:creationId xmlns:a16="http://schemas.microsoft.com/office/drawing/2014/main" id="{7C16B647-0CE8-4A93-9743-9AA5959B007C}"/>
                </a:ext>
              </a:extLst>
            </p:cNvPr>
            <p:cNvGrpSpPr/>
            <p:nvPr userDrawn="1"/>
          </p:nvGrpSpPr>
          <p:grpSpPr>
            <a:xfrm>
              <a:off x="-376736" y="5583395"/>
              <a:ext cx="283685" cy="283685"/>
              <a:chOff x="-510741" y="5913713"/>
              <a:chExt cx="267555" cy="267555"/>
            </a:xfrm>
          </p:grpSpPr>
          <p:sp>
            <p:nvSpPr>
              <p:cNvPr id="215" name="Ovaal 214">
                <a:extLst>
                  <a:ext uri="{FF2B5EF4-FFF2-40B4-BE49-F238E27FC236}">
                    <a16:creationId xmlns:a16="http://schemas.microsoft.com/office/drawing/2014/main" id="{168BBBE0-628F-4A50-9080-CC79C81A8D1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" name="Graphic 163" descr="Informatie">
                <a:extLst>
                  <a:ext uri="{FF2B5EF4-FFF2-40B4-BE49-F238E27FC236}">
                    <a16:creationId xmlns:a16="http://schemas.microsoft.com/office/drawing/2014/main" id="{DA2DDBAA-C8CA-4404-8C25-A3E23337D48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E91596F9-B81B-44C5-9484-05442C4C0F87}"/>
                </a:ext>
              </a:extLst>
            </p:cNvPr>
            <p:cNvSpPr/>
            <p:nvPr userDrawn="1"/>
          </p:nvSpPr>
          <p:spPr>
            <a:xfrm>
              <a:off x="-3603587" y="4275081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90151B0B-9D05-4AA0-8F64-76E9916836E4}"/>
                </a:ext>
              </a:extLst>
            </p:cNvPr>
            <p:cNvSpPr/>
            <p:nvPr userDrawn="1"/>
          </p:nvSpPr>
          <p:spPr>
            <a:xfrm>
              <a:off x="-3319415" y="4275082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logo is kept in it’s original ratio,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49558850-828F-4CB3-9A1C-3B7626A04842}"/>
                </a:ext>
              </a:extLst>
            </p:cNvPr>
            <p:cNvGrpSpPr/>
            <p:nvPr userDrawn="1"/>
          </p:nvGrpSpPr>
          <p:grpSpPr>
            <a:xfrm>
              <a:off x="-3314821" y="5023930"/>
              <a:ext cx="1108877" cy="563933"/>
              <a:chOff x="-3314821" y="3885197"/>
              <a:chExt cx="1108877" cy="563933"/>
            </a:xfrm>
          </p:grpSpPr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5A976206-D83F-4404-93E8-4CD431551F9A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4E7A9246-814C-4D18-B58E-1235B059B9E5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2" name="Tekstvak 201">
                <a:extLst>
                  <a:ext uri="{FF2B5EF4-FFF2-40B4-BE49-F238E27FC236}">
                    <a16:creationId xmlns:a16="http://schemas.microsoft.com/office/drawing/2014/main" id="{1E7E4691-3958-4E42-B420-2A1875D137ED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203" name="Tekstvak 202">
                <a:extLst>
                  <a:ext uri="{FF2B5EF4-FFF2-40B4-BE49-F238E27FC236}">
                    <a16:creationId xmlns:a16="http://schemas.microsoft.com/office/drawing/2014/main" id="{B64F5269-E7F6-4867-B877-F1991621ED74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204" name="Vrije vorm: vorm 203">
                <a:extLst>
                  <a:ext uri="{FF2B5EF4-FFF2-40B4-BE49-F238E27FC236}">
                    <a16:creationId xmlns:a16="http://schemas.microsoft.com/office/drawing/2014/main" id="{3CDCB4E6-B179-44B3-82FC-EC95F757FBC8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5D240D2B-52B4-408C-9D58-28EBDC6190F0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AC74D925-1148-4E93-8FB7-54FFDAF797F6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Rechthoek 47">
                  <a:extLst>
                    <a:ext uri="{FF2B5EF4-FFF2-40B4-BE49-F238E27FC236}">
                      <a16:creationId xmlns:a16="http://schemas.microsoft.com/office/drawing/2014/main" id="{6C1BC2FA-9D12-431E-986D-B9492489C5DC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Rechthoek 47">
                  <a:extLst>
                    <a:ext uri="{FF2B5EF4-FFF2-40B4-BE49-F238E27FC236}">
                      <a16:creationId xmlns:a16="http://schemas.microsoft.com/office/drawing/2014/main" id="{FCB2639E-7DD8-453B-A6A6-648EAC1779DF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Koorde 213">
                  <a:extLst>
                    <a:ext uri="{FF2B5EF4-FFF2-40B4-BE49-F238E27FC236}">
                      <a16:creationId xmlns:a16="http://schemas.microsoft.com/office/drawing/2014/main" id="{FCF84775-AF27-4141-80B1-C3C2FC93F1EE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65411CC7-6ED5-4E7C-9E92-68C62D825401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AAE3B99F-C476-45F6-97CA-3035062A0264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C8C5F538-A9EE-4659-BF27-87BFA7AE208D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9" name="Ovaal 208">
                  <a:extLst>
                    <a:ext uri="{FF2B5EF4-FFF2-40B4-BE49-F238E27FC236}">
                      <a16:creationId xmlns:a16="http://schemas.microsoft.com/office/drawing/2014/main" id="{78B912CA-31E0-438A-BC5F-D783AD889FB0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Rechthoek 47">
                  <a:extLst>
                    <a:ext uri="{FF2B5EF4-FFF2-40B4-BE49-F238E27FC236}">
                      <a16:creationId xmlns:a16="http://schemas.microsoft.com/office/drawing/2014/main" id="{6A962F9A-5581-4119-B0EE-07B6E15300AC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01" name="Tijdelijke aanduiding voor verticale tekst 2">
            <a:extLst>
              <a:ext uri="{FF2B5EF4-FFF2-40B4-BE49-F238E27FC236}">
                <a16:creationId xmlns:a16="http://schemas.microsoft.com/office/drawing/2014/main" id="{FA3930DD-DC22-421B-8B5C-ECC61250562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44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04" name="Tijdelijke aanduiding voor verticale tekst 2">
            <a:extLst>
              <a:ext uri="{FF2B5EF4-FFF2-40B4-BE49-F238E27FC236}">
                <a16:creationId xmlns:a16="http://schemas.microsoft.com/office/drawing/2014/main" id="{253B405D-F1AB-4817-B270-7BFFD3F3045F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3007918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05" name="Tijdelijke aanduiding voor verticale tekst 2">
            <a:extLst>
              <a:ext uri="{FF2B5EF4-FFF2-40B4-BE49-F238E27FC236}">
                <a16:creationId xmlns:a16="http://schemas.microsoft.com/office/drawing/2014/main" id="{D06D2B9A-2824-4C51-AC31-7B8A2F099D2A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5238592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06" name="Tijdelijke aanduiding voor verticale tekst 2">
            <a:extLst>
              <a:ext uri="{FF2B5EF4-FFF2-40B4-BE49-F238E27FC236}">
                <a16:creationId xmlns:a16="http://schemas.microsoft.com/office/drawing/2014/main" id="{2CBB626D-CD15-4693-8763-41BAEE5BF1E1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7469266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07" name="Tijdelijke aanduiding voor verticale tekst 2">
            <a:extLst>
              <a:ext uri="{FF2B5EF4-FFF2-40B4-BE49-F238E27FC236}">
                <a16:creationId xmlns:a16="http://schemas.microsoft.com/office/drawing/2014/main" id="{88ADBC97-6F7A-4743-A873-3D1D8CFFEC52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9699940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08" name="Tijdelijke aanduiding voor verticale tekst 2">
            <a:extLst>
              <a:ext uri="{FF2B5EF4-FFF2-40B4-BE49-F238E27FC236}">
                <a16:creationId xmlns:a16="http://schemas.microsoft.com/office/drawing/2014/main" id="{F1290261-F37B-486E-B055-2C1FF5B8542A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777244" y="4239198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09" name="Tijdelijke aanduiding voor verticale tekst 2">
            <a:extLst>
              <a:ext uri="{FF2B5EF4-FFF2-40B4-BE49-F238E27FC236}">
                <a16:creationId xmlns:a16="http://schemas.microsoft.com/office/drawing/2014/main" id="{BF2DF362-BC86-44C1-A829-8F666910343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007918" y="4239198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9E3E5C86-3261-43B7-A062-873068475FB2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5238592" y="4239198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11" name="Tijdelijke aanduiding voor verticale tekst 2">
            <a:extLst>
              <a:ext uri="{FF2B5EF4-FFF2-40B4-BE49-F238E27FC236}">
                <a16:creationId xmlns:a16="http://schemas.microsoft.com/office/drawing/2014/main" id="{41E452AD-0E75-4DA7-8CD7-967C66DC88BE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7469266" y="4239198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sp>
        <p:nvSpPr>
          <p:cNvPr id="112" name="Tijdelijke aanduiding voor verticale tekst 2">
            <a:extLst>
              <a:ext uri="{FF2B5EF4-FFF2-40B4-BE49-F238E27FC236}">
                <a16:creationId xmlns:a16="http://schemas.microsoft.com/office/drawing/2014/main" id="{9993F58D-1819-4524-8E3B-17F2D1752223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9699940" y="4239198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 </a:t>
            </a:r>
          </a:p>
        </p:txBody>
      </p:sp>
      <p:grpSp>
        <p:nvGrpSpPr>
          <p:cNvPr id="65" name="HAAK LIJN">
            <a:extLst>
              <a:ext uri="{FF2B5EF4-FFF2-40B4-BE49-F238E27FC236}">
                <a16:creationId xmlns:a16="http://schemas.microsoft.com/office/drawing/2014/main" id="{5BB03752-4229-43C3-B651-38448D67DF64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66" name="LIJN">
              <a:extLst>
                <a:ext uri="{FF2B5EF4-FFF2-40B4-BE49-F238E27FC236}">
                  <a16:creationId xmlns:a16="http://schemas.microsoft.com/office/drawing/2014/main" id="{49A47FBE-D9DB-4556-A5F6-3785144577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B6F45815-92C9-4B5A-86F8-B877A94A7F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8" name="LIJN">
              <a:extLst>
                <a:ext uri="{FF2B5EF4-FFF2-40B4-BE49-F238E27FC236}">
                  <a16:creationId xmlns:a16="http://schemas.microsoft.com/office/drawing/2014/main" id="{4F0CD40B-838B-4E0F-A956-9659DC8D38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kstvak 102">
            <a:extLst>
              <a:ext uri="{FF2B5EF4-FFF2-40B4-BE49-F238E27FC236}">
                <a16:creationId xmlns:a16="http://schemas.microsoft.com/office/drawing/2014/main" id="{82DED694-965C-41F6-8334-D160E5CDFC49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REFERENCES / PARTNER</a:t>
            </a:r>
          </a:p>
        </p:txBody>
      </p:sp>
      <p:sp>
        <p:nvSpPr>
          <p:cNvPr id="181" name="Tijdelijke aanduiding voor verticale tekst 2">
            <a:extLst>
              <a:ext uri="{FF2B5EF4-FFF2-40B4-BE49-F238E27FC236}">
                <a16:creationId xmlns:a16="http://schemas.microsoft.com/office/drawing/2014/main" id="{C9047537-E9D6-4F40-B0E8-24851E46D123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10549612" y="6480355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057750" y="2920644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 baseline="0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13" name="Tijdelijke aanduiding voor afbeelding 40">
            <a:extLst>
              <a:ext uri="{FF2B5EF4-FFF2-40B4-BE49-F238E27FC236}">
                <a16:creationId xmlns:a16="http://schemas.microsoft.com/office/drawing/2014/main" id="{DC0E2FE1-67A8-4896-AAD4-23189DD2CEC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288424" y="2920644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14" name="Tijdelijke aanduiding voor afbeelding 40">
            <a:extLst>
              <a:ext uri="{FF2B5EF4-FFF2-40B4-BE49-F238E27FC236}">
                <a16:creationId xmlns:a16="http://schemas.microsoft.com/office/drawing/2014/main" id="{E47D8EC2-0522-466E-84C1-3C645FA9D7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519098" y="2920644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15" name="Tijdelijke aanduiding voor afbeelding 40">
            <a:extLst>
              <a:ext uri="{FF2B5EF4-FFF2-40B4-BE49-F238E27FC236}">
                <a16:creationId xmlns:a16="http://schemas.microsoft.com/office/drawing/2014/main" id="{49DD3396-184F-49E8-B98D-B34CD946E47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49772" y="2920644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16" name="Tijdelijke aanduiding voor afbeelding 40">
            <a:extLst>
              <a:ext uri="{FF2B5EF4-FFF2-40B4-BE49-F238E27FC236}">
                <a16:creationId xmlns:a16="http://schemas.microsoft.com/office/drawing/2014/main" id="{169552EF-8046-4EA6-BFCC-CCED87C29DB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80446" y="2920644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17" name="Tijdelijke aanduiding voor afbeelding 40">
            <a:extLst>
              <a:ext uri="{FF2B5EF4-FFF2-40B4-BE49-F238E27FC236}">
                <a16:creationId xmlns:a16="http://schemas.microsoft.com/office/drawing/2014/main" id="{E0C40C85-8D56-43B5-B229-590322AB9B0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57750" y="4579587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18" name="Tijdelijke aanduiding voor afbeelding 40">
            <a:extLst>
              <a:ext uri="{FF2B5EF4-FFF2-40B4-BE49-F238E27FC236}">
                <a16:creationId xmlns:a16="http://schemas.microsoft.com/office/drawing/2014/main" id="{296C5D1B-4354-448F-A9FA-2AAFEDCF74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288424" y="4579587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19" name="Tijdelijke aanduiding voor afbeelding 40">
            <a:extLst>
              <a:ext uri="{FF2B5EF4-FFF2-40B4-BE49-F238E27FC236}">
                <a16:creationId xmlns:a16="http://schemas.microsoft.com/office/drawing/2014/main" id="{89AAB85E-0605-45B6-89ED-B21671AEA72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19098" y="4579587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120" name="Tijdelijke aanduiding voor afbeelding 40">
            <a:extLst>
              <a:ext uri="{FF2B5EF4-FFF2-40B4-BE49-F238E27FC236}">
                <a16:creationId xmlns:a16="http://schemas.microsoft.com/office/drawing/2014/main" id="{12C7B200-4535-4035-A3AC-7FB26B2435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749772" y="4579587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  <a:p>
            <a:endParaRPr lang="en-GB" dirty="0"/>
          </a:p>
        </p:txBody>
      </p:sp>
      <p:sp>
        <p:nvSpPr>
          <p:cNvPr id="121" name="Tijdelijke aanduiding voor afbeelding 40">
            <a:extLst>
              <a:ext uri="{FF2B5EF4-FFF2-40B4-BE49-F238E27FC236}">
                <a16:creationId xmlns:a16="http://schemas.microsoft.com/office/drawing/2014/main" id="{93142C17-873E-4A17-89D0-A06014C1E48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980446" y="4579587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dirty="0"/>
              <a:t>Click on the icon below</a:t>
            </a:r>
            <a:br>
              <a:rPr lang="en-GB" dirty="0"/>
            </a:br>
            <a:r>
              <a:rPr lang="en-GB" dirty="0"/>
              <a:t>to insert a logo.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408CC563-ED69-4242-A700-66F529F0027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39C59A2A-E932-4F20-ADBB-B7C76E26CBD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GB" dirty="0"/>
              <a:t>Ammonia Satellite Monitoring</a:t>
            </a:r>
          </a:p>
        </p:txBody>
      </p:sp>
      <p:sp>
        <p:nvSpPr>
          <p:cNvPr id="64" name="Ondertitel">
            <a:extLst>
              <a:ext uri="{FF2B5EF4-FFF2-40B4-BE49-F238E27FC236}">
                <a16:creationId xmlns:a16="http://schemas.microsoft.com/office/drawing/2014/main" id="{9E282118-5AF8-446A-9FD3-768DDD6BCEA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FF216664-7142-48FA-801A-A233888EA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CE4D2-C71C-4DB5-AD69-41722E541D3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173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</p:bldLst>
  </p:timing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NFO">
            <a:extLst>
              <a:ext uri="{FF2B5EF4-FFF2-40B4-BE49-F238E27FC236}">
                <a16:creationId xmlns:a16="http://schemas.microsoft.com/office/drawing/2014/main" id="{4A1F86EE-56C2-4FC7-A5E3-4FF8BAE206B8}"/>
              </a:ext>
            </a:extLst>
          </p:cNvPr>
          <p:cNvSpPr txBox="1"/>
          <p:nvPr userDrawn="1"/>
        </p:nvSpPr>
        <p:spPr>
          <a:xfrm>
            <a:off x="0" y="-256190"/>
            <a:ext cx="11556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152" name="Tijdelijke aanduiding voor verticale tekst 2">
            <a:extLst>
              <a:ext uri="{FF2B5EF4-FFF2-40B4-BE49-F238E27FC236}">
                <a16:creationId xmlns:a16="http://schemas.microsoft.com/office/drawing/2014/main" id="{FC38A077-DCB9-4498-8DB4-E60250F49476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0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0" i="1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en-GB" dirty="0"/>
              <a:t>      </a:t>
            </a:r>
          </a:p>
        </p:txBody>
      </p:sp>
      <p:sp>
        <p:nvSpPr>
          <p:cNvPr id="15" name="Tijdelijke aanduiding voor tekst 25">
            <a:extLst>
              <a:ext uri="{FF2B5EF4-FFF2-40B4-BE49-F238E27FC236}">
                <a16:creationId xmlns:a16="http://schemas.microsoft.com/office/drawing/2014/main" id="{209E820A-5DE9-4FC3-986A-5D1FB86C8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570" y="5796514"/>
            <a:ext cx="2822400" cy="504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47" name="Tijdelijke aanduiding voor tekst 146">
            <a:extLst>
              <a:ext uri="{FF2B5EF4-FFF2-40B4-BE49-F238E27FC236}">
                <a16:creationId xmlns:a16="http://schemas.microsoft.com/office/drawing/2014/main" id="{B7047D21-55FE-4B63-B1D8-8A610FAEF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70" y="1717420"/>
            <a:ext cx="62838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44" name="Tijdelijke aanduiding voor tekst 25">
            <a:extLst>
              <a:ext uri="{FF2B5EF4-FFF2-40B4-BE49-F238E27FC236}">
                <a16:creationId xmlns:a16="http://schemas.microsoft.com/office/drawing/2014/main" id="{35F05C4C-6075-4158-98BE-256211DC58A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-10580"/>
            <a:ext cx="7200" cy="16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EF14CB9B-F149-429B-A5C3-71E7B5658D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4" y="1930969"/>
            <a:ext cx="5430844" cy="448184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777244" y="1599471"/>
            <a:ext cx="5430844" cy="319549"/>
          </a:xfrm>
        </p:spPr>
        <p:txBody>
          <a:bodyPr bIns="0" anchor="ctr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first title here</a:t>
            </a:r>
          </a:p>
        </p:txBody>
      </p:sp>
    </p:spTree>
    <p:extLst>
      <p:ext uri="{BB962C8B-B14F-4D97-AF65-F5344CB8AC3E}">
        <p14:creationId xmlns:p14="http://schemas.microsoft.com/office/powerpoint/2010/main" val="16364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INSTRUCTION">
            <a:extLst>
              <a:ext uri="{FF2B5EF4-FFF2-40B4-BE49-F238E27FC236}">
                <a16:creationId xmlns:a16="http://schemas.microsoft.com/office/drawing/2014/main" id="{ED72224E-F26A-4687-8C33-4D5EEF74F612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EAEA2617-B466-4D43-81A2-65784E2559F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333F15A8-374F-4303-885E-F34D3E3CCE7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7" name="Rechthoek 306">
              <a:extLst>
                <a:ext uri="{FF2B5EF4-FFF2-40B4-BE49-F238E27FC236}">
                  <a16:creationId xmlns:a16="http://schemas.microsoft.com/office/drawing/2014/main" id="{EE385323-045F-4F03-AF75-800FB7DD58E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4" marR="0" lvl="0" indent="-179384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B58762B6-9659-47C1-9A0D-F41C74230A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52DEC30C-A9AD-4B57-B96F-1170076BC61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2838E156-899F-4029-AB7A-C9D43E91D58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54" marR="0" lvl="1" indent="-18097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11" name="Ovaal 310">
              <a:extLst>
                <a:ext uri="{FF2B5EF4-FFF2-40B4-BE49-F238E27FC236}">
                  <a16:creationId xmlns:a16="http://schemas.microsoft.com/office/drawing/2014/main" id="{16FD23C7-6D49-44EB-97D6-8DB1014F436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2" name="Rechthoek 311">
              <a:extLst>
                <a:ext uri="{FF2B5EF4-FFF2-40B4-BE49-F238E27FC236}">
                  <a16:creationId xmlns:a16="http://schemas.microsoft.com/office/drawing/2014/main" id="{B892F48F-4644-4897-8254-D983AF5A0B7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en-GB" sz="10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589280C0-652E-4180-9AC1-995EC4C1630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F765AD69-0166-4390-8039-93ECDBE3623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header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964D6588-5D25-42CA-829F-7DC630875AC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831C1300-8413-448E-A47C-4ED987A1041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274632" algn="l"/>
                </a:tabLst>
                <a:defRPr/>
              </a:pPr>
              <a:r>
                <a:rPr kumimoji="0" lang="en-GB" sz="10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Numerical bullet</a:t>
              </a:r>
            </a:p>
          </p:txBody>
        </p:sp>
        <p:sp>
          <p:nvSpPr>
            <p:cNvPr id="317" name="Ovaal 316">
              <a:extLst>
                <a:ext uri="{FF2B5EF4-FFF2-40B4-BE49-F238E27FC236}">
                  <a16:creationId xmlns:a16="http://schemas.microsoft.com/office/drawing/2014/main" id="{52B8D994-3FC1-4345-8EC6-BC85392E3E1E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8" name="Rechthoek 317">
              <a:extLst>
                <a:ext uri="{FF2B5EF4-FFF2-40B4-BE49-F238E27FC236}">
                  <a16:creationId xmlns:a16="http://schemas.microsoft.com/office/drawing/2014/main" id="{8BCC7871-20DB-47AB-B00C-C7701C71459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54" marR="0" lvl="6" indent="-18097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en-GB" sz="10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19" name="Ovaal 318">
              <a:extLst>
                <a:ext uri="{FF2B5EF4-FFF2-40B4-BE49-F238E27FC236}">
                  <a16:creationId xmlns:a16="http://schemas.microsoft.com/office/drawing/2014/main" id="{243CBBFC-47DB-4D7E-9366-F2646AE02A8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02E9BDD8-DD15-4458-81CB-863C705DCEF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2291A86C-2B99-4334-8A05-AEB49E688FA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B03412FD-C851-443E-BCA0-B4E26252861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header</a:t>
              </a: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924775AE-5BE5-4AC2-A3FF-294BB9289FF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4" name="Rechthoek 323">
              <a:extLst>
                <a:ext uri="{FF2B5EF4-FFF2-40B4-BE49-F238E27FC236}">
                  <a16:creationId xmlns:a16="http://schemas.microsoft.com/office/drawing/2014/main" id="{8135AD1F-6132-48EE-AC0A-29C6F1C1845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9384" marR="0" lvl="5" indent="-179384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en-GB" sz="10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3609EAF5-05E5-4763-A89D-A4552EAE8FD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26" name="ICOON_info">
              <a:extLst>
                <a:ext uri="{FF2B5EF4-FFF2-40B4-BE49-F238E27FC236}">
                  <a16:creationId xmlns:a16="http://schemas.microsoft.com/office/drawing/2014/main" id="{F61B47CD-0ABA-42E9-8C3B-6DC3C4BD9A0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68" name="Ovaal 367">
                <a:extLst>
                  <a:ext uri="{FF2B5EF4-FFF2-40B4-BE49-F238E27FC236}">
                    <a16:creationId xmlns:a16="http://schemas.microsoft.com/office/drawing/2014/main" id="{539FAF1D-3636-4994-A398-6884B40B353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9" name="Graphic 163" descr="Informatie">
                <a:extLst>
                  <a:ext uri="{FF2B5EF4-FFF2-40B4-BE49-F238E27FC236}">
                    <a16:creationId xmlns:a16="http://schemas.microsoft.com/office/drawing/2014/main" id="{80B842DA-8AC8-40D0-A7BC-896558347CD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7" name="VOORBEELD">
              <a:extLst>
                <a:ext uri="{FF2B5EF4-FFF2-40B4-BE49-F238E27FC236}">
                  <a16:creationId xmlns:a16="http://schemas.microsoft.com/office/drawing/2014/main" id="{9868CFBA-BA7B-44F7-B2FC-4F6685291FD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28" name="Rechthoek 327">
                <a:extLst>
                  <a:ext uri="{FF2B5EF4-FFF2-40B4-BE49-F238E27FC236}">
                    <a16:creationId xmlns:a16="http://schemas.microsoft.com/office/drawing/2014/main" id="{AAE3CA2E-AD2B-4ECD-9B76-59552D18F3E0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94223824-8FA0-4A9E-8DFC-6BF7428CEBA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0" name="Groep 329">
                <a:extLst>
                  <a:ext uri="{FF2B5EF4-FFF2-40B4-BE49-F238E27FC236}">
                    <a16:creationId xmlns:a16="http://schemas.microsoft.com/office/drawing/2014/main" id="{42864779-D8E4-4DC4-B0AF-A1C5F23381A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61" name="Groep 360">
                  <a:extLst>
                    <a:ext uri="{FF2B5EF4-FFF2-40B4-BE49-F238E27FC236}">
                      <a16:creationId xmlns:a16="http://schemas.microsoft.com/office/drawing/2014/main" id="{8B529CFA-0424-4C04-9940-9F4F5E985DC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Rechte verbindingslijn 362">
                    <a:extLst>
                      <a:ext uri="{FF2B5EF4-FFF2-40B4-BE49-F238E27FC236}">
                        <a16:creationId xmlns:a16="http://schemas.microsoft.com/office/drawing/2014/main" id="{8ECE394D-72A5-4C70-A7BB-AED1A5762C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4" name="Rechte verbindingslijn 363">
                    <a:extLst>
                      <a:ext uri="{FF2B5EF4-FFF2-40B4-BE49-F238E27FC236}">
                        <a16:creationId xmlns:a16="http://schemas.microsoft.com/office/drawing/2014/main" id="{B9685ED9-C6EE-40E2-968E-AC4BB87CCF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5" name="Rechte verbindingslijn 364">
                    <a:extLst>
                      <a:ext uri="{FF2B5EF4-FFF2-40B4-BE49-F238E27FC236}">
                        <a16:creationId xmlns:a16="http://schemas.microsoft.com/office/drawing/2014/main" id="{535A70B0-0DDF-467E-B253-8E956D082F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6" name="Rechte verbindingslijn 365">
                    <a:extLst>
                      <a:ext uri="{FF2B5EF4-FFF2-40B4-BE49-F238E27FC236}">
                        <a16:creationId xmlns:a16="http://schemas.microsoft.com/office/drawing/2014/main" id="{8D728BE4-BD3D-4756-AD79-F86EE7D37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7" name="Rechte verbindingslijn 366">
                    <a:extLst>
                      <a:ext uri="{FF2B5EF4-FFF2-40B4-BE49-F238E27FC236}">
                        <a16:creationId xmlns:a16="http://schemas.microsoft.com/office/drawing/2014/main" id="{D26CA880-0BF0-45C3-95EC-E31BFB6508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2" name="Pijl: rechts 361">
                  <a:extLst>
                    <a:ext uri="{FF2B5EF4-FFF2-40B4-BE49-F238E27FC236}">
                      <a16:creationId xmlns:a16="http://schemas.microsoft.com/office/drawing/2014/main" id="{2FDCB3BD-4903-484E-9364-CC0934D3321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55C48C20-769E-45B8-8DB4-E97CE3D64CC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54" name="Groep 353">
                  <a:extLst>
                    <a:ext uri="{FF2B5EF4-FFF2-40B4-BE49-F238E27FC236}">
                      <a16:creationId xmlns:a16="http://schemas.microsoft.com/office/drawing/2014/main" id="{1238D367-CC50-4BE8-9CED-E436E5C375D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6" name="Rechte verbindingslijn 355">
                    <a:extLst>
                      <a:ext uri="{FF2B5EF4-FFF2-40B4-BE49-F238E27FC236}">
                        <a16:creationId xmlns:a16="http://schemas.microsoft.com/office/drawing/2014/main" id="{A30E2280-5857-48B4-8ABA-4EC803CA84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7" name="Rechte verbindingslijn 356">
                    <a:extLst>
                      <a:ext uri="{FF2B5EF4-FFF2-40B4-BE49-F238E27FC236}">
                        <a16:creationId xmlns:a16="http://schemas.microsoft.com/office/drawing/2014/main" id="{EF4A2E99-B739-46DC-A22A-FD8F4A8BF8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8" name="Rechte verbindingslijn 357">
                    <a:extLst>
                      <a:ext uri="{FF2B5EF4-FFF2-40B4-BE49-F238E27FC236}">
                        <a16:creationId xmlns:a16="http://schemas.microsoft.com/office/drawing/2014/main" id="{C0FB2CCA-965A-460E-9DF4-42F5B15EFD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9" name="Rechte verbindingslijn 358">
                    <a:extLst>
                      <a:ext uri="{FF2B5EF4-FFF2-40B4-BE49-F238E27FC236}">
                        <a16:creationId xmlns:a16="http://schemas.microsoft.com/office/drawing/2014/main" id="{A923F972-FB63-4865-A8A6-EE8745E308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0" name="Rechte verbindingslijn 359">
                    <a:extLst>
                      <a:ext uri="{FF2B5EF4-FFF2-40B4-BE49-F238E27FC236}">
                        <a16:creationId xmlns:a16="http://schemas.microsoft.com/office/drawing/2014/main" id="{BF98A0CB-D1C7-4FAF-934F-A1EFF7A5F1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5" name="Pijl: rechts 354">
                  <a:extLst>
                    <a:ext uri="{FF2B5EF4-FFF2-40B4-BE49-F238E27FC236}">
                      <a16:creationId xmlns:a16="http://schemas.microsoft.com/office/drawing/2014/main" id="{BB33E3B9-007E-4C21-9D1A-A2F8B149415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32" name="Rechte verbindingslijn 331">
                <a:extLst>
                  <a:ext uri="{FF2B5EF4-FFF2-40B4-BE49-F238E27FC236}">
                    <a16:creationId xmlns:a16="http://schemas.microsoft.com/office/drawing/2014/main" id="{37425EF8-509A-4BAF-A940-A4B8A2C9D9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33" name="Rechte verbindingslijn 332">
                <a:extLst>
                  <a:ext uri="{FF2B5EF4-FFF2-40B4-BE49-F238E27FC236}">
                    <a16:creationId xmlns:a16="http://schemas.microsoft.com/office/drawing/2014/main" id="{4978BAF2-ECBA-4CC7-8204-300B4D319F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34" name="Rechthoek 333">
                <a:extLst>
                  <a:ext uri="{FF2B5EF4-FFF2-40B4-BE49-F238E27FC236}">
                    <a16:creationId xmlns:a16="http://schemas.microsoft.com/office/drawing/2014/main" id="{48B03A56-ACBA-4892-9F07-CC2874E2157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35" name="Rechthoek 334">
                <a:extLst>
                  <a:ext uri="{FF2B5EF4-FFF2-40B4-BE49-F238E27FC236}">
                    <a16:creationId xmlns:a16="http://schemas.microsoft.com/office/drawing/2014/main" id="{105A6DDD-E013-4B3B-BAE8-AF6C33DE0D0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75BD6879-E4AC-4542-B1A3-D418E13799A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185AAF20-BCA0-44F5-965B-2007CB791B6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7" name="Groep 346">
                  <a:extLst>
                    <a:ext uri="{FF2B5EF4-FFF2-40B4-BE49-F238E27FC236}">
                      <a16:creationId xmlns:a16="http://schemas.microsoft.com/office/drawing/2014/main" id="{B4B56502-61B5-4A9F-B98C-7A68424F472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9" name="Rechte verbindingslijn 348">
                    <a:extLst>
                      <a:ext uri="{FF2B5EF4-FFF2-40B4-BE49-F238E27FC236}">
                        <a16:creationId xmlns:a16="http://schemas.microsoft.com/office/drawing/2014/main" id="{ADBD273A-AFE3-4652-BFCB-19F34807A1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0" name="Rechte verbindingslijn 349">
                    <a:extLst>
                      <a:ext uri="{FF2B5EF4-FFF2-40B4-BE49-F238E27FC236}">
                        <a16:creationId xmlns:a16="http://schemas.microsoft.com/office/drawing/2014/main" id="{95570798-8A19-4036-BCDE-26704DA94E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98766F78-ACA4-4A94-A1CC-5DC6B94989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2" name="Rechte verbindingslijn 351">
                    <a:extLst>
                      <a:ext uri="{FF2B5EF4-FFF2-40B4-BE49-F238E27FC236}">
                        <a16:creationId xmlns:a16="http://schemas.microsoft.com/office/drawing/2014/main" id="{668BE377-9B98-4D19-B850-51E3729C9C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3" name="Rechte verbindingslijn 352">
                    <a:extLst>
                      <a:ext uri="{FF2B5EF4-FFF2-40B4-BE49-F238E27FC236}">
                        <a16:creationId xmlns:a16="http://schemas.microsoft.com/office/drawing/2014/main" id="{841B52A5-6EB3-41AF-B293-FB98EF3A64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8" name="Pijl: rechts 347">
                  <a:extLst>
                    <a:ext uri="{FF2B5EF4-FFF2-40B4-BE49-F238E27FC236}">
                      <a16:creationId xmlns:a16="http://schemas.microsoft.com/office/drawing/2014/main" id="{18F0A9B7-2120-4CEF-87D1-915BEB807A3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ACEB79EF-F1D4-4282-AF5F-6A1B113EEAD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38" name="Rechthoek 337">
                  <a:extLst>
                    <a:ext uri="{FF2B5EF4-FFF2-40B4-BE49-F238E27FC236}">
                      <a16:creationId xmlns:a16="http://schemas.microsoft.com/office/drawing/2014/main" id="{DD7FBB2A-43B0-42E7-A36D-0BBC68EA46C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68DE6221-855E-496D-9D63-9A69D932CC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41" name="Rechte verbindingslijn 340">
                    <a:extLst>
                      <a:ext uri="{FF2B5EF4-FFF2-40B4-BE49-F238E27FC236}">
                        <a16:creationId xmlns:a16="http://schemas.microsoft.com/office/drawing/2014/main" id="{30F93766-9DC1-46D1-8B7B-03E91222E6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2" name="Rechte verbindingslijn 341">
                    <a:extLst>
                      <a:ext uri="{FF2B5EF4-FFF2-40B4-BE49-F238E27FC236}">
                        <a16:creationId xmlns:a16="http://schemas.microsoft.com/office/drawing/2014/main" id="{B0C7D9CA-1BC7-4E4B-8A0E-D051FFCC29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3" name="Rechte verbindingslijn 342">
                    <a:extLst>
                      <a:ext uri="{FF2B5EF4-FFF2-40B4-BE49-F238E27FC236}">
                        <a16:creationId xmlns:a16="http://schemas.microsoft.com/office/drawing/2014/main" id="{019B2A21-5C99-4F48-B2A7-C314550EE2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4" name="Rechte verbindingslijn 343">
                    <a:extLst>
                      <a:ext uri="{FF2B5EF4-FFF2-40B4-BE49-F238E27FC236}">
                        <a16:creationId xmlns:a16="http://schemas.microsoft.com/office/drawing/2014/main" id="{8FD700A5-752E-4177-A512-70694DBEF3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5" name="Rechte verbindingslijn 344">
                    <a:extLst>
                      <a:ext uri="{FF2B5EF4-FFF2-40B4-BE49-F238E27FC236}">
                        <a16:creationId xmlns:a16="http://schemas.microsoft.com/office/drawing/2014/main" id="{557C86FA-120E-4381-936D-05A6F31F82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0" name="Pijl: rechts 339">
                  <a:extLst>
                    <a:ext uri="{FF2B5EF4-FFF2-40B4-BE49-F238E27FC236}">
                      <a16:creationId xmlns:a16="http://schemas.microsoft.com/office/drawing/2014/main" id="{392CA629-7F40-4C27-8B4F-D4656178D5C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75" name="INSTRUCTION">
            <a:extLst>
              <a:ext uri="{FF2B5EF4-FFF2-40B4-BE49-F238E27FC236}">
                <a16:creationId xmlns:a16="http://schemas.microsoft.com/office/drawing/2014/main" id="{EDFDB462-CA45-4E81-A181-22F97D329953}"/>
              </a:ext>
            </a:extLst>
          </p:cNvPr>
          <p:cNvGrpSpPr/>
          <p:nvPr userDrawn="1"/>
        </p:nvGrpSpPr>
        <p:grpSpPr>
          <a:xfrm>
            <a:off x="5845" y="7033211"/>
            <a:ext cx="3727955" cy="1577391"/>
            <a:chOff x="5846" y="7033211"/>
            <a:chExt cx="3727954" cy="1577390"/>
          </a:xfrm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D444BA1E-FB63-4284-9A48-254B79A5942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806A926E-A355-4845-9A2B-4949332B200F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13EC77F9-6CDC-4606-A1C7-DF8E0CA74CEA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3A455383-74DC-48A9-BEFA-A3E15FFE2F9A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D0AD2A8B-C2A8-45A7-AD9D-6D0EC46DE3BE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DE3A0D45-2AC0-4F99-93C0-E1F9F4A9C818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24EB401E-416E-4CDB-9832-C2153472598D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84" name="Rechthoek met één afgeknipte en afgeronde hoek 47">
                  <a:extLst>
                    <a:ext uri="{FF2B5EF4-FFF2-40B4-BE49-F238E27FC236}">
                      <a16:creationId xmlns:a16="http://schemas.microsoft.com/office/drawing/2014/main" id="{C0FBDF7D-3FFF-49EE-B251-81EE3322312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Rechthoekige driehoek 184">
                  <a:extLst>
                    <a:ext uri="{FF2B5EF4-FFF2-40B4-BE49-F238E27FC236}">
                      <a16:creationId xmlns:a16="http://schemas.microsoft.com/office/drawing/2014/main" id="{C9352CB0-0AF4-4C43-8978-E9AEAD22D77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2FF04F5C-49A8-4C77-A032-E33C3CAF9D6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FF555BB7-2FFE-40B8-BF8D-8482E0989A00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B9A76DC8-AF64-4E7B-A6DD-0E2C550B6932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856128"/>
            <a:ext cx="10827107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TEXT</a:t>
            </a:r>
          </a:p>
        </p:txBody>
      </p:sp>
      <p:grpSp>
        <p:nvGrpSpPr>
          <p:cNvPr id="16" name="HAAK LIJN">
            <a:extLst>
              <a:ext uri="{FF2B5EF4-FFF2-40B4-BE49-F238E27FC236}">
                <a16:creationId xmlns:a16="http://schemas.microsoft.com/office/drawing/2014/main" id="{21256FA1-9CDC-4DD9-9786-CD0521601BAC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7" name="LIJN">
              <a:extLst>
                <a:ext uri="{FF2B5EF4-FFF2-40B4-BE49-F238E27FC236}">
                  <a16:creationId xmlns:a16="http://schemas.microsoft.com/office/drawing/2014/main" id="{6162A1A5-4D92-46A9-8DEE-AC6D219D2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4BDBCE-3724-4AB1-94CF-2AAD6335F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26" name="LIJN">
              <a:extLst>
                <a:ext uri="{FF2B5EF4-FFF2-40B4-BE49-F238E27FC236}">
                  <a16:creationId xmlns:a16="http://schemas.microsoft.com/office/drawing/2014/main" id="{C77C3344-B6C8-4C3E-A14D-48C2288B2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Logo">
            <a:extLst>
              <a:ext uri="{FF2B5EF4-FFF2-40B4-BE49-F238E27FC236}">
                <a16:creationId xmlns:a16="http://schemas.microsoft.com/office/drawing/2014/main" id="{683231CA-E564-4317-8817-8643DD571F4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5154FA8C-50A8-4470-ACA2-5ABE58D791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84E9FDE4-1A7F-4A5C-AC53-B36C6F9E05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27 March 2023 | Werkbezoek van der Wal</a:t>
            </a:r>
            <a:endParaRPr lang="en-GB" dirty="0"/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b="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08B72B07-1936-49ED-9125-9D212B7EB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Insert first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6F5AE-A995-4A7A-B005-7A9FE66793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342819"/>
      </p:ext>
    </p:extLst>
  </p:cSld>
  <p:clrMapOvr>
    <a:masterClrMapping/>
  </p:clrMapOvr>
  <p:transition spd="slow">
    <p:push dir="u"/>
  </p:transition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INSTRUCTIE">
            <a:extLst>
              <a:ext uri="{FF2B5EF4-FFF2-40B4-BE49-F238E27FC236}">
                <a16:creationId xmlns:a16="http://schemas.microsoft.com/office/drawing/2014/main" id="{2259C3AB-6188-48C8-88BC-B8200BC2AD23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8CA6551-31CA-40C5-836E-4953A94B7A1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B546B99A-1D27-43C1-9315-C89C4DC9D1A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0FF89BA-5FBA-4CAA-8A14-6D6AE434AC3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0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5D32105-1B15-44C8-B47C-37FBAA13744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E6BE5E5-CF33-4BFF-A2BB-9DABAEF5DB9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148F805-2DAC-4272-B89A-B9BFA769703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75" marR="0" lvl="1" indent="-17621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0BE7184-E15F-42AB-9132-8EC1F3BC93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9357018-E1AD-495F-8E82-B4A2F4FE6CA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5CE7C35D-3F32-483F-B0D4-8AA1ADCC52D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80D9116-53E3-4018-B5F3-51E559E978D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0279F4FD-D79B-4EC1-B5FD-F798009C34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3533CF8-FD33-4C69-BB71-BD37BA47060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4" indent="-182563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63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DE56F4EA-9E58-4040-A773-567F2BACB43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6D29DA7-8A6A-45DD-A160-AC65E5845A3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75" marR="0" lvl="6" indent="-1762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55C81428-8576-48D3-8419-B3BFAFAA074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83059E1-D0DD-4D8B-BB68-558CD05C32D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2559BDD2-8BB2-476B-B5DD-58ACD73DFC1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BF4EED5-E42E-4927-B1BC-1687393D0C9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51EF9D53-8B73-4109-AB18-0D0E49E9269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61368B1-E4A3-4ABE-A108-5CECB5AD67F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63" marR="0" lvl="5" indent="-18256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AA2F1C2-98B9-4FBE-AC87-43DCA64BF58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51" name="ICOON_info">
              <a:extLst>
                <a:ext uri="{FF2B5EF4-FFF2-40B4-BE49-F238E27FC236}">
                  <a16:creationId xmlns:a16="http://schemas.microsoft.com/office/drawing/2014/main" id="{CF92F036-7396-4E06-B508-672811E34E1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E5FC72EA-D90E-4559-B238-4131D4BC8E3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raphic 163" descr="Informatie">
                <a:extLst>
                  <a:ext uri="{FF2B5EF4-FFF2-40B4-BE49-F238E27FC236}">
                    <a16:creationId xmlns:a16="http://schemas.microsoft.com/office/drawing/2014/main" id="{4A9F1E2D-8483-40CF-B68A-0F8BDA53E5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2" name="VOORBEELD">
              <a:extLst>
                <a:ext uri="{FF2B5EF4-FFF2-40B4-BE49-F238E27FC236}">
                  <a16:creationId xmlns:a16="http://schemas.microsoft.com/office/drawing/2014/main" id="{1C57C9ED-D2D7-46B7-9A07-E27A9D11CEC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C2DEEEE-34ED-41EF-ACCC-35C0524E169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38B4A342-995C-4505-B1A1-A151D5ECE4B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7701E09D-B752-4863-992D-0668CA0122E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C5BED81F-1B57-4C59-AF91-B0824D70357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4DD790A7-A860-47D7-8802-541E528D58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FF2F0BC6-6687-45BF-A209-73FD34211E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52E66392-2DD1-463C-95F2-19F6DFE799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F8FBED65-9344-4820-987D-76CC4FD7F3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AE5758A1-6EC9-4F28-B558-2D2A396388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7" name="Pijl: rechts 86">
                  <a:extLst>
                    <a:ext uri="{FF2B5EF4-FFF2-40B4-BE49-F238E27FC236}">
                      <a16:creationId xmlns:a16="http://schemas.microsoft.com/office/drawing/2014/main" id="{FC66AB48-E543-49D4-AE51-7CB4A9D1126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7B125CE4-5EAA-487B-98C9-60FC4AD27D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CE63D0B9-3A1F-4FCE-8921-DC86243076D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7621846-70D2-4FAF-8ADA-A24ABFBF2A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49CEE87F-C970-45BF-8011-E98832A20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AAB21D47-BEE1-480A-AAE3-A6DB1E632B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DDF98484-842B-4C4B-94E0-515CCE4F46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C9D02BEF-17F2-4A45-97EF-BE00BB38B5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7375F10A-C3E4-42B2-8F24-8BDCACCE769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6ED9B8A5-40B9-4B1E-9684-DC1FFE9DB4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DB7AA4C8-150A-4DD4-8C00-993396740A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0CFFF9C3-DC13-4494-A62D-B36E00A85D3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017F32AB-16D3-48B0-A8C3-D5BD78DEE24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50F43191-E5D8-4562-B549-3DC12D71BB6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19E8C1B4-EE70-46BC-A79D-04D1117BDB0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563977F4-2A7F-4879-A53D-8022F184A94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D7D782CD-52AD-4172-AA7F-A335CCD24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5F06FE3-AA5F-41E3-A956-699E33886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61C80D73-1BAC-400C-9EE0-B206633B06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A295FB84-33A3-46D6-B1EF-AACFC526BF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B141962C-9AAF-4663-9B19-034A4FFED1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513B64FC-183C-41E7-86C7-D394F374D5A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7AB8867A-65E6-46CC-B5C7-C0A38926BD6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C93F9144-DC78-4FFD-BB7A-B3E9013E4C8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BF9A1E80-5A6D-45D4-9BB7-EDF1DB244F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691982DE-F34E-4AE8-B66C-0311A34081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57029BDB-8DAD-4A28-8DA8-399BFF346A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6695FC3D-EF06-4A53-9A0C-D2EB791A3D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AF047E0B-7CD3-487E-A04C-E061E3831A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B77B3B59-6D56-4336-B429-7C0680329C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0E1A9EDF-3A8D-4889-A0F7-C698374E3D7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5" name="INSTRUCTIE">
            <a:extLst>
              <a:ext uri="{FF2B5EF4-FFF2-40B4-BE49-F238E27FC236}">
                <a16:creationId xmlns:a16="http://schemas.microsoft.com/office/drawing/2014/main" id="{7C7E8D04-13B4-4B71-B89B-479BC4DF4698}"/>
              </a:ext>
            </a:extLst>
          </p:cNvPr>
          <p:cNvGrpSpPr/>
          <p:nvPr userDrawn="1"/>
        </p:nvGrpSpPr>
        <p:grpSpPr>
          <a:xfrm>
            <a:off x="5846" y="7033211"/>
            <a:ext cx="3727954" cy="1728407"/>
            <a:chOff x="5846" y="7033211"/>
            <a:chExt cx="3727954" cy="1728407"/>
          </a:xfrm>
        </p:grpSpPr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E633CA95-6B84-4AED-A672-E4BDF50C07A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B22A45A-EBF7-4C30-B067-12D2B9A0BB6F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6381F98-6534-4359-8E37-A870C5C3C38F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4DFEF9BD-74CD-4E3C-9427-ACC8C8EF0AA8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6228CDF5-9D83-49A9-A45C-6E740AB6358C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5AD730ED-1BD7-4DFB-8E41-B8A33A823313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7D9EA432-58AD-4036-A148-2B2F2E85EAA9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05" name="Rechthoek met één afgeknipte en afgeronde hoek 47">
                  <a:extLst>
                    <a:ext uri="{FF2B5EF4-FFF2-40B4-BE49-F238E27FC236}">
                      <a16:creationId xmlns:a16="http://schemas.microsoft.com/office/drawing/2014/main" id="{BA9BE353-1FC8-4FE9-9261-B10F825029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ige driehoek 105">
                  <a:extLst>
                    <a:ext uri="{FF2B5EF4-FFF2-40B4-BE49-F238E27FC236}">
                      <a16:creationId xmlns:a16="http://schemas.microsoft.com/office/drawing/2014/main" id="{8600A595-89AC-4ED8-A672-1FD84632C02E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70B64506-CCA6-45D9-8248-731B55331DCE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92CA0564-3557-4523-9E06-2F0C6DD66CA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AC4DB14-C50E-4F43-AD0A-53097035D8C0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856128"/>
            <a:ext cx="10827107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5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nl-NL" sz="1050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</a:t>
            </a:r>
          </a:p>
        </p:txBody>
      </p:sp>
      <p:grpSp>
        <p:nvGrpSpPr>
          <p:cNvPr id="16" name="HAAK LIJN">
            <a:extLst>
              <a:ext uri="{FF2B5EF4-FFF2-40B4-BE49-F238E27FC236}">
                <a16:creationId xmlns:a16="http://schemas.microsoft.com/office/drawing/2014/main" id="{21256FA1-9CDC-4DD9-9786-CD0521601BAC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7" name="LIJN">
              <a:extLst>
                <a:ext uri="{FF2B5EF4-FFF2-40B4-BE49-F238E27FC236}">
                  <a16:creationId xmlns:a16="http://schemas.microsoft.com/office/drawing/2014/main" id="{6162A1A5-4D92-46A9-8DEE-AC6D219D2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4BDBCE-3724-4AB1-94CF-2AAD6335F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26" name="LIJN">
              <a:extLst>
                <a:ext uri="{FF2B5EF4-FFF2-40B4-BE49-F238E27FC236}">
                  <a16:creationId xmlns:a16="http://schemas.microsoft.com/office/drawing/2014/main" id="{C77C3344-B6C8-4C3E-A14D-48C2288B2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Logo">
            <a:extLst>
              <a:ext uri="{FF2B5EF4-FFF2-40B4-BE49-F238E27FC236}">
                <a16:creationId xmlns:a16="http://schemas.microsoft.com/office/drawing/2014/main" id="{683231CA-E564-4317-8817-8643DD571F4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2" y="6480355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5154FA8C-50A8-4470-ACA2-5ABE58D791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84E9FDE4-1A7F-4A5C-AC53-B36C6F9E05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Plaats tweede titel hier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08B72B07-1936-49ED-9125-9D212B7EB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eerste titel hier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44ECB-66F5-4677-81F2-972B9FCA0F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628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3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8EC822B2-4364-D1FB-6149-3CD26B561A03}"/>
              </a:ext>
            </a:extLst>
          </p:cNvPr>
          <p:cNvSpPr/>
          <p:nvPr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77B535B1-BF6D-E247-0A1F-F378E90D4ED3}"/>
              </a:ext>
            </a:extLst>
          </p:cNvPr>
          <p:cNvSpPr/>
          <p:nvPr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8" name="Vrije vorm: vorm 127">
            <a:extLst>
              <a:ext uri="{FF2B5EF4-FFF2-40B4-BE49-F238E27FC236}">
                <a16:creationId xmlns:a16="http://schemas.microsoft.com/office/drawing/2014/main" id="{C2D24CC4-AE89-ACAD-0126-69BF02DAAAA5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>
            <a:grpSpLocks/>
          </p:cNvGrpSpPr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3EC05E37-E9A5-5895-70A3-26FBCAC9FDF8}"/>
              </a:ext>
            </a:extLst>
          </p:cNvPr>
          <p:cNvSpPr/>
          <p:nvPr/>
        </p:nvSpPr>
        <p:spPr>
          <a:xfrm>
            <a:off x="676275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9732 w 167268"/>
              <a:gd name="connsiteY6" fmla="*/ 107284 h 167268"/>
              <a:gd name="connsiteX7" fmla="*/ 59254 w 167268"/>
              <a:gd name="connsiteY7" fmla="*/ 59975 h 167268"/>
              <a:gd name="connsiteX8" fmla="*/ 59732 w 167268"/>
              <a:gd name="connsiteY8" fmla="*/ 59493 h 167268"/>
              <a:gd name="connsiteX9" fmla="*/ 107045 w 167268"/>
              <a:gd name="connsiteY9" fmla="*/ 59010 h 167268"/>
              <a:gd name="connsiteX10" fmla="*/ 107523 w 167268"/>
              <a:gd name="connsiteY10" fmla="*/ 59493 h 167268"/>
              <a:gd name="connsiteX11" fmla="*/ 108001 w 167268"/>
              <a:gd name="connsiteY11" fmla="*/ 106801 h 167268"/>
              <a:gd name="connsiteX12" fmla="*/ 107523 w 167268"/>
              <a:gd name="connsiteY12" fmla="*/ 107284 h 167268"/>
              <a:gd name="connsiteX13" fmla="*/ 83627 w 167268"/>
              <a:gd name="connsiteY13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74678" y="117093"/>
                  <a:pt x="66100" y="113572"/>
                  <a:pt x="59732" y="107284"/>
                </a:cubicBezTo>
                <a:cubicBezTo>
                  <a:pt x="46529" y="94354"/>
                  <a:pt x="46315" y="73173"/>
                  <a:pt x="59254" y="59975"/>
                </a:cubicBezTo>
                <a:cubicBezTo>
                  <a:pt x="59409" y="59813"/>
                  <a:pt x="59564" y="59652"/>
                  <a:pt x="59732" y="59493"/>
                </a:cubicBezTo>
                <a:cubicBezTo>
                  <a:pt x="72659" y="46295"/>
                  <a:pt x="93843" y="46079"/>
                  <a:pt x="107045" y="59010"/>
                </a:cubicBezTo>
                <a:cubicBezTo>
                  <a:pt x="107200" y="59169"/>
                  <a:pt x="107367" y="59330"/>
                  <a:pt x="107523" y="59493"/>
                </a:cubicBezTo>
                <a:cubicBezTo>
                  <a:pt x="120725" y="72424"/>
                  <a:pt x="120940" y="93603"/>
                  <a:pt x="108001" y="106801"/>
                </a:cubicBezTo>
                <a:cubicBezTo>
                  <a:pt x="107845" y="106963"/>
                  <a:pt x="107690" y="107125"/>
                  <a:pt x="107523" y="107284"/>
                </a:cubicBezTo>
                <a:cubicBezTo>
                  <a:pt x="101155" y="113572"/>
                  <a:pt x="92576" y="117093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1" name="Vrije vorm: vorm 70">
            <a:extLst>
              <a:ext uri="{FF2B5EF4-FFF2-40B4-BE49-F238E27FC236}">
                <a16:creationId xmlns:a16="http://schemas.microsoft.com/office/drawing/2014/main" id="{FDEAE792-505A-B947-5B3D-F2D7F7551D23}"/>
              </a:ext>
            </a:extLst>
          </p:cNvPr>
          <p:cNvSpPr/>
          <p:nvPr/>
        </p:nvSpPr>
        <p:spPr>
          <a:xfrm>
            <a:off x="2955752" y="178830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8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2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129" grpId="0" animBg="1"/>
      <p:bldP spid="8" grpId="0" animBg="1"/>
      <p:bldP spid="130" grpId="0" animBg="1"/>
      <p:bldP spid="13" grpId="0" animBg="1"/>
      <p:bldP spid="14" grpId="0" animBg="1"/>
      <p:bldP spid="128" grpId="0" animBg="1"/>
      <p:bldP spid="19" grpId="0" animBg="1"/>
      <p:bldP spid="20" grpId="0" animBg="1"/>
      <p:bldP spid="43" grpId="0" animBg="1"/>
      <p:bldP spid="43" grpId="1" animBg="1"/>
      <p:bldP spid="55" grpId="0" animBg="1"/>
      <p:bldP spid="55" grpId="1" animBg="1"/>
      <p:bldP spid="71" grpId="0" animBg="1"/>
      <p:bldP spid="71" grpId="1" animBg="1"/>
      <p:bldP spid="133" grpId="0" animBg="1"/>
      <p:bldP spid="133" grpId="1" animBg="1"/>
      <p:bldP spid="147" grpId="0" animBg="1"/>
      <p:bldP spid="147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985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02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3" y="3409270"/>
            <a:ext cx="12200804" cy="3448730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208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24.sv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image" Target="../media/image2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726ABC8-1289-BBF0-56A0-C3D4C9D5AEA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720000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0" y="1412875"/>
            <a:ext cx="10751275" cy="439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 rot="5400000">
            <a:off x="10380031" y="2110805"/>
            <a:ext cx="29334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0000" y="6345237"/>
            <a:ext cx="6733752" cy="1539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/>
              <a:t>27 March 2023 | Stikstof en de Provincie Gelderland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74090" y="6345238"/>
            <a:ext cx="345281" cy="15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ct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9" r:id="rId2"/>
    <p:sldLayoutId id="2147483710" r:id="rId3"/>
    <p:sldLayoutId id="2147483712" r:id="rId4"/>
    <p:sldLayoutId id="2147483707" r:id="rId5"/>
    <p:sldLayoutId id="2147483708" r:id="rId6"/>
    <p:sldLayoutId id="2147483711" r:id="rId7"/>
    <p:sldLayoutId id="2147483713" r:id="rId8"/>
    <p:sldLayoutId id="2147483723" r:id="rId9"/>
    <p:sldLayoutId id="2147483725" r:id="rId10"/>
    <p:sldLayoutId id="2147483724" r:id="rId11"/>
    <p:sldLayoutId id="2147483704" r:id="rId12"/>
    <p:sldLayoutId id="2147483726" r:id="rId13"/>
    <p:sldLayoutId id="2147483658" r:id="rId14"/>
    <p:sldLayoutId id="2147483660" r:id="rId15"/>
    <p:sldLayoutId id="2147483673" r:id="rId16"/>
    <p:sldLayoutId id="2147483727" r:id="rId17"/>
    <p:sldLayoutId id="2147483674" r:id="rId18"/>
    <p:sldLayoutId id="2147483722" r:id="rId19"/>
    <p:sldLayoutId id="2147483663" r:id="rId20"/>
    <p:sldLayoutId id="2147483664" r:id="rId21"/>
    <p:sldLayoutId id="2147483665" r:id="rId22"/>
    <p:sldLayoutId id="2147483728" r:id="rId23"/>
    <p:sldLayoutId id="2147483666" r:id="rId24"/>
    <p:sldLayoutId id="2147483667" r:id="rId25"/>
    <p:sldLayoutId id="2147483669" r:id="rId26"/>
    <p:sldLayoutId id="2147483672" r:id="rId27"/>
    <p:sldLayoutId id="2147483729" r:id="rId28"/>
    <p:sldLayoutId id="2147483721" r:id="rId29"/>
    <p:sldLayoutId id="2147483705" r:id="rId30"/>
    <p:sldLayoutId id="2147483730" r:id="rId31"/>
    <p:sldLayoutId id="2147483731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n-lt"/>
          <a:ea typeface="+mn-ea"/>
          <a:cs typeface="+mn-cs"/>
        </a:defRPr>
      </a:lvl6pPr>
      <a:lvl7pPr marL="354013" indent="-35401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75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orient="horz" pos="3657" userDrawn="1">
          <p15:clr>
            <a:srgbClr val="F26B43"/>
          </p15:clr>
        </p15:guide>
        <p15:guide id="4" orient="horz" pos="3997" userDrawn="1">
          <p15:clr>
            <a:srgbClr val="A4A3A4"/>
          </p15:clr>
        </p15:guide>
        <p15:guide id="5" orient="horz" pos="4094" userDrawn="1">
          <p15:clr>
            <a:srgbClr val="A4A3A4"/>
          </p15:clr>
        </p15:guide>
        <p15:guide id="6" pos="7226" userDrawn="1">
          <p15:clr>
            <a:srgbClr val="F26B43"/>
          </p15:clr>
        </p15:guide>
        <p15:guide id="7" orient="horz" pos="686" userDrawn="1">
          <p15:clr>
            <a:srgbClr val="A4A3A4"/>
          </p15:clr>
        </p15:guide>
        <p15:guide id="9" orient="horz" pos="453" userDrawn="1">
          <p15:clr>
            <a:srgbClr val="A4A3A4"/>
          </p15:clr>
        </p15:guide>
        <p15:guide id="12" userDrawn="1">
          <p15:clr>
            <a:srgbClr val="547EBF"/>
          </p15:clr>
        </p15:guide>
        <p15:guide id="13" pos="7680" userDrawn="1">
          <p15:clr>
            <a:srgbClr val="547EBF"/>
          </p15:clr>
        </p15:guide>
        <p15:guide id="14" orient="horz" userDrawn="1">
          <p15:clr>
            <a:srgbClr val="547EBF"/>
          </p15:clr>
        </p15:guide>
        <p15:guide id="15" orient="horz" pos="4320" userDrawn="1">
          <p15:clr>
            <a:srgbClr val="547EBF"/>
          </p15:clr>
        </p15:guide>
        <p15:guide id="16" orient="horz" pos="210" userDrawn="1">
          <p15:clr>
            <a:srgbClr val="A4A3A4"/>
          </p15:clr>
        </p15:guide>
        <p15:guide id="17" orient="horz" pos="368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41FF29CE-FB36-4A94-A675-DDBE1348BD41}"/>
              </a:ext>
            </a:extLst>
          </p:cNvPr>
          <p:cNvGrpSpPr/>
          <p:nvPr userDrawn="1"/>
        </p:nvGrpSpPr>
        <p:grpSpPr>
          <a:xfrm>
            <a:off x="240030" y="-243206"/>
            <a:ext cx="11807190" cy="7101203"/>
            <a:chOff x="240030" y="-243206"/>
            <a:chExt cx="11807190" cy="7101203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AE520030-A6A5-41C2-A96D-1462341C54EE}"/>
                </a:ext>
              </a:extLst>
            </p:cNvPr>
            <p:cNvCxnSpPr/>
            <p:nvPr userDrawn="1"/>
          </p:nvCxnSpPr>
          <p:spPr>
            <a:xfrm>
              <a:off x="765803" y="-243206"/>
              <a:ext cx="0" cy="710120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5F220E02-12B0-40E0-ABF6-C815F8DA4046}"/>
                </a:ext>
              </a:extLst>
            </p:cNvPr>
            <p:cNvCxnSpPr/>
            <p:nvPr userDrawn="1"/>
          </p:nvCxnSpPr>
          <p:spPr>
            <a:xfrm>
              <a:off x="11615770" y="-243206"/>
              <a:ext cx="0" cy="710120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49E8E50B-D47B-4BBC-827F-1366C4AAD0CA}"/>
                </a:ext>
              </a:extLst>
            </p:cNvPr>
            <p:cNvCxnSpPr/>
            <p:nvPr userDrawn="1"/>
          </p:nvCxnSpPr>
          <p:spPr>
            <a:xfrm flipH="1">
              <a:off x="240030" y="556259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4929D352-BA6B-4746-8410-66F16EF31467}"/>
                </a:ext>
              </a:extLst>
            </p:cNvPr>
            <p:cNvCxnSpPr/>
            <p:nvPr userDrawn="1"/>
          </p:nvCxnSpPr>
          <p:spPr>
            <a:xfrm flipH="1">
              <a:off x="240030" y="922019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8BE275D2-DE2C-4FBA-9D11-C668ABF4979C}"/>
                </a:ext>
              </a:extLst>
            </p:cNvPr>
            <p:cNvCxnSpPr/>
            <p:nvPr userDrawn="1"/>
          </p:nvCxnSpPr>
          <p:spPr>
            <a:xfrm flipH="1">
              <a:off x="240030" y="1478101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2C3B6A12-DA2F-4814-8660-472B2EEC0D92}"/>
                </a:ext>
              </a:extLst>
            </p:cNvPr>
            <p:cNvCxnSpPr/>
            <p:nvPr userDrawn="1"/>
          </p:nvCxnSpPr>
          <p:spPr>
            <a:xfrm flipH="1">
              <a:off x="240030" y="5711009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Datum">
            <a:extLst>
              <a:ext uri="{FF2B5EF4-FFF2-40B4-BE49-F238E27FC236}">
                <a16:creationId xmlns:a16="http://schemas.microsoft.com/office/drawing/2014/main" id="{CBEA4851-877C-40F6-B8BA-24A4A19AA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600" y="6480000"/>
            <a:ext cx="3315597" cy="185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77233" y="1856128"/>
            <a:ext cx="10827107" cy="4438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Bullet</a:t>
            </a:r>
          </a:p>
          <a:p>
            <a:pPr lvl="1"/>
            <a:r>
              <a:rPr lang="en-GB" dirty="0"/>
              <a:t>Sub-bullet</a:t>
            </a:r>
          </a:p>
          <a:p>
            <a:pPr lvl="2"/>
            <a:r>
              <a:rPr lang="en-GB" dirty="0"/>
              <a:t>Default text</a:t>
            </a:r>
          </a:p>
          <a:p>
            <a:pPr lvl="3"/>
            <a:r>
              <a:rPr lang="en-GB" dirty="0"/>
              <a:t>header</a:t>
            </a:r>
          </a:p>
          <a:p>
            <a:pPr lvl="4"/>
            <a:r>
              <a:rPr lang="en-GB" dirty="0"/>
              <a:t>Numerical bullet</a:t>
            </a:r>
          </a:p>
          <a:p>
            <a:pPr lvl="5"/>
            <a:r>
              <a:rPr lang="en-GB" dirty="0"/>
              <a:t>Bullet</a:t>
            </a:r>
          </a:p>
          <a:p>
            <a:pPr lvl="6"/>
            <a:r>
              <a:rPr lang="en-GB" dirty="0"/>
              <a:t>Sub-bullet</a:t>
            </a:r>
          </a:p>
          <a:p>
            <a:pPr lvl="7"/>
            <a:r>
              <a:rPr lang="en-GB" dirty="0"/>
              <a:t>Default text</a:t>
            </a:r>
          </a:p>
          <a:p>
            <a:pPr lvl="8"/>
            <a:r>
              <a:rPr lang="en-GB" dirty="0"/>
              <a:t>header</a:t>
            </a:r>
          </a:p>
          <a:p>
            <a:pPr lvl="8"/>
            <a:endParaRPr lang="en-GB" dirty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48A9FB6B-5087-4423-A1CA-6D25601F6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5611" y="6480355"/>
            <a:ext cx="421607" cy="185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AF8099B3-10E2-46C1-BF04-AE3AD12B9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2" y="6480355"/>
            <a:ext cx="5318757" cy="185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Ammonia Satellite Monitoring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777244" y="619124"/>
            <a:ext cx="10828685" cy="268289"/>
          </a:xfrm>
          <a:prstGeom prst="rect">
            <a:avLst/>
          </a:prstGeom>
        </p:spPr>
        <p:txBody>
          <a:bodyPr vert="horz" lIns="0" tIns="0" rIns="0" bIns="385200" rtlCol="0" anchor="t">
            <a:noAutofit/>
          </a:bodyPr>
          <a:lstStyle/>
          <a:p>
            <a:r>
              <a:rPr lang="en-GB" dirty="0"/>
              <a:t>Insert first title here</a:t>
            </a:r>
          </a:p>
        </p:txBody>
      </p:sp>
    </p:spTree>
    <p:extLst>
      <p:ext uri="{BB962C8B-B14F-4D97-AF65-F5344CB8AC3E}">
        <p14:creationId xmlns:p14="http://schemas.microsoft.com/office/powerpoint/2010/main" val="15280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7" r:id="rId21"/>
    <p:sldLayoutId id="2147483758" r:id="rId22"/>
  </p:sldLayoutIdLst>
  <p:transition spd="slow">
    <p:push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780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</a:buBlip>
        <a:defRPr sz="16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Tx/>
        <a:buNone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Tx/>
        <a:buNone/>
        <a:defRPr sz="2000" b="1" kern="1200" cap="all" spc="30" baseline="0">
          <a:solidFill>
            <a:schemeClr val="tx2"/>
          </a:solidFill>
          <a:latin typeface="Franklin Gothic Medium" panose="020B0603020102020204" pitchFamily="34" charset="0"/>
          <a:ea typeface="+mn-ea"/>
          <a:cs typeface="Calibri" panose="020F0502020204030204" pitchFamily="34" charset="0"/>
        </a:defRPr>
      </a:lvl4pPr>
      <a:lvl5pPr marL="179388" indent="-179388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1"/>
        </a:buClr>
        <a:buFont typeface="+mj-lt"/>
        <a:buAutoNum type="arabicPeriod"/>
        <a:tabLst>
          <a:tab pos="179388" algn="l"/>
        </a:tabLst>
        <a:defRPr sz="16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9388" indent="-179388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357188" indent="-1778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</a:buBlip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Tx/>
        <a:buNone/>
        <a:defRPr sz="2000" b="1" kern="1200" cap="all" baseline="0">
          <a:solidFill>
            <a:schemeClr val="tx2"/>
          </a:solidFill>
          <a:latin typeface="Franklin Gothic Medium" panose="020B0603020102020204" pitchFamily="34" charset="0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orient="horz">
          <p15:clr>
            <a:srgbClr val="F26B43"/>
          </p15:clr>
        </p15:guide>
        <p15:guide id="3" orient="horz" pos="4320">
          <p15:clr>
            <a:srgbClr val="F26B43"/>
          </p15:clr>
        </p15:guide>
        <p15:guide id="5" orient="horz" pos="3966">
          <p15:clr>
            <a:srgbClr val="5ACBF0"/>
          </p15:clr>
        </p15:guide>
        <p15:guide id="6" orient="horz" pos="1167">
          <p15:clr>
            <a:srgbClr val="5ACBF0"/>
          </p15:clr>
        </p15:guide>
        <p15:guide id="7" orient="horz" pos="559">
          <p15:clr>
            <a:srgbClr val="5ACBF0"/>
          </p15:clr>
        </p15:guide>
        <p15:guide id="8" orient="horz" pos="390">
          <p15:clr>
            <a:srgbClr val="5ACBF0"/>
          </p15:clr>
        </p15:guide>
        <p15:guide id="9" pos="7680">
          <p15:clr>
            <a:srgbClr val="F26B43"/>
          </p15:clr>
        </p15:guide>
        <p15:guide id="10" pos="487">
          <p15:clr>
            <a:srgbClr val="5ACBF0"/>
          </p15:clr>
        </p15:guide>
        <p15:guide id="11" pos="731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91.png"/><Relationship Id="rId3" Type="http://schemas.openxmlformats.org/officeDocument/2006/relationships/image" Target="../media/image85.png"/><Relationship Id="rId7" Type="http://schemas.openxmlformats.org/officeDocument/2006/relationships/image" Target="../media/image2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svg"/><Relationship Id="rId11" Type="http://schemas.openxmlformats.org/officeDocument/2006/relationships/image" Target="../media/image89.png"/><Relationship Id="rId5" Type="http://schemas.openxmlformats.org/officeDocument/2006/relationships/image" Target="../media/image2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7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jpe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1.jfi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2.jfif"/><Relationship Id="rId11" Type="http://schemas.openxmlformats.org/officeDocument/2006/relationships/image" Target="../media/image117.svg"/><Relationship Id="rId5" Type="http://schemas.openxmlformats.org/officeDocument/2006/relationships/image" Target="../media/image111.png"/><Relationship Id="rId15" Type="http://schemas.openxmlformats.org/officeDocument/2006/relationships/image" Target="../media/image120.jfif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Relationship Id="rId14" Type="http://schemas.openxmlformats.org/officeDocument/2006/relationships/image" Target="../media/image119.jf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fif"/><Relationship Id="rId3" Type="http://schemas.openxmlformats.org/officeDocument/2006/relationships/image" Target="../media/image109.jpeg"/><Relationship Id="rId7" Type="http://schemas.openxmlformats.org/officeDocument/2006/relationships/image" Target="../media/image123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2.jfif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25.png"/><Relationship Id="rId7" Type="http://schemas.openxmlformats.org/officeDocument/2006/relationships/image" Target="../media/image109.jpe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8.jpeg"/><Relationship Id="rId11" Type="http://schemas.openxmlformats.org/officeDocument/2006/relationships/image" Target="../media/image111.png"/><Relationship Id="rId5" Type="http://schemas.openxmlformats.org/officeDocument/2006/relationships/image" Target="../media/image127.jpeg"/><Relationship Id="rId10" Type="http://schemas.openxmlformats.org/officeDocument/2006/relationships/image" Target="../media/image130.png"/><Relationship Id="rId4" Type="http://schemas.openxmlformats.org/officeDocument/2006/relationships/image" Target="../media/image126.jpeg"/><Relationship Id="rId9" Type="http://schemas.openxmlformats.org/officeDocument/2006/relationships/image" Target="../media/image1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3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40.png"/><Relationship Id="rId9" Type="http://schemas.openxmlformats.org/officeDocument/2006/relationships/image" Target="../media/image134.jf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3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40.png"/><Relationship Id="rId9" Type="http://schemas.openxmlformats.org/officeDocument/2006/relationships/image" Target="../media/image134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jp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4.svg"/><Relationship Id="rId7" Type="http://schemas.openxmlformats.org/officeDocument/2006/relationships/image" Target="../media/image7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5" Type="http://schemas.openxmlformats.org/officeDocument/2006/relationships/image" Target="../media/image26.svg"/><Relationship Id="rId10" Type="http://schemas.openxmlformats.org/officeDocument/2006/relationships/image" Target="../media/image74.png"/><Relationship Id="rId4" Type="http://schemas.openxmlformats.org/officeDocument/2006/relationships/image" Target="../media/image25.png"/><Relationship Id="rId9" Type="http://schemas.openxmlformats.org/officeDocument/2006/relationships/image" Target="../media/image7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9.png"/><Relationship Id="rId11" Type="http://schemas.openxmlformats.org/officeDocument/2006/relationships/image" Target="../media/image40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now, table, sitting, covered&#10;&#10;Description automatically generated">
            <a:extLst>
              <a:ext uri="{FF2B5EF4-FFF2-40B4-BE49-F238E27FC236}">
                <a16:creationId xmlns:a16="http://schemas.microsoft.com/office/drawing/2014/main" id="{61B7C74A-001C-4072-AEB5-892B5B8A5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3"/>
            <a:ext cx="12192002" cy="6858000"/>
          </a:xfrm>
          <a:prstGeom prst="rect">
            <a:avLst/>
          </a:prstGeom>
        </p:spPr>
      </p:pic>
      <p:sp>
        <p:nvSpPr>
          <p:cNvPr id="23" name="Tijdelijke aanduiding voor verticale tekst 22">
            <a:extLst>
              <a:ext uri="{FF2B5EF4-FFF2-40B4-BE49-F238E27FC236}">
                <a16:creationId xmlns:a16="http://schemas.microsoft.com/office/drawing/2014/main" id="{9837A8C3-18E1-4A07-BFF6-F86BD25EBC92}"/>
              </a:ext>
            </a:extLst>
          </p:cNvPr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EECDA816-A100-41FA-BBF8-AC9B008FA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CB6318-E3AF-4CF9-9CE6-A8FCF7CB22D6}"/>
              </a:ext>
            </a:extLst>
          </p:cNvPr>
          <p:cNvSpPr/>
          <p:nvPr/>
        </p:nvSpPr>
        <p:spPr>
          <a:xfrm>
            <a:off x="0" y="-6278"/>
            <a:ext cx="12192000" cy="6912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E0650F71-88D2-42C0-BC18-8BFA41A9FB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45668-1175-439C-818B-52CC158D9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27" y="390785"/>
            <a:ext cx="6096000" cy="4572000"/>
          </a:xfrm>
          <a:prstGeom prst="rect">
            <a:avLst/>
          </a:prstGeom>
        </p:spPr>
      </p:pic>
      <p:pic>
        <p:nvPicPr>
          <p:cNvPr id="2050" name="Picture 2" descr="TNO - innovation for life - Envision it | TNO">
            <a:extLst>
              <a:ext uri="{FF2B5EF4-FFF2-40B4-BE49-F238E27FC236}">
                <a16:creationId xmlns:a16="http://schemas.microsoft.com/office/drawing/2014/main" id="{BF30D9A7-7E70-4FBC-AE33-57CEF5891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6" b="39577"/>
          <a:stretch/>
        </p:blipFill>
        <p:spPr bwMode="auto">
          <a:xfrm>
            <a:off x="-386810" y="-98347"/>
            <a:ext cx="4762500" cy="97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fbeelding 15">
            <a:extLst>
              <a:ext uri="{FF2B5EF4-FFF2-40B4-BE49-F238E27FC236}">
                <a16:creationId xmlns:a16="http://schemas.microsoft.com/office/drawing/2014/main" id="{3D1918D8-2458-43E3-9031-632E8495B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4221" y="4756222"/>
            <a:ext cx="2425463" cy="1839795"/>
          </a:xfrm>
          <a:prstGeom prst="rect">
            <a:avLst/>
          </a:prstGeom>
        </p:spPr>
      </p:pic>
      <p:sp>
        <p:nvSpPr>
          <p:cNvPr id="18" name="Titel 17">
            <a:extLst>
              <a:ext uri="{FF2B5EF4-FFF2-40B4-BE49-F238E27FC236}">
                <a16:creationId xmlns:a16="http://schemas.microsoft.com/office/drawing/2014/main" id="{976C5212-975A-40FF-9FD4-BD7DC3886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54" y="5005920"/>
            <a:ext cx="10819776" cy="319549"/>
          </a:xfrm>
        </p:spPr>
        <p:txBody>
          <a:bodyPr/>
          <a:lstStyle/>
          <a:p>
            <a:r>
              <a:rPr lang="en-US" strike="sngStrike" dirty="0">
                <a:solidFill>
                  <a:schemeClr val="tx1"/>
                </a:solidFill>
              </a:rPr>
              <a:t>An update of the FTIR-NH3 record and validation of CrIS, IASI and GOSAT-NH3 products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9D3EF-556B-FAF6-4B68-925B12992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510" y="-6278"/>
            <a:ext cx="4201900" cy="464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78D4BC-D89F-2FBE-15D8-11FFB1926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845" y="2093"/>
            <a:ext cx="1687850" cy="804803"/>
          </a:xfrm>
          <a:prstGeom prst="rect">
            <a:avLst/>
          </a:prstGeom>
        </p:spPr>
      </p:pic>
      <p:sp>
        <p:nvSpPr>
          <p:cNvPr id="5" name="Titel 17">
            <a:extLst>
              <a:ext uri="{FF2B5EF4-FFF2-40B4-BE49-F238E27FC236}">
                <a16:creationId xmlns:a16="http://schemas.microsoft.com/office/drawing/2014/main" id="{A42CC0B7-0D34-6963-CC03-BD60D34D2ED1}"/>
              </a:ext>
            </a:extLst>
          </p:cNvPr>
          <p:cNvSpPr txBox="1">
            <a:spLocks/>
          </p:cNvSpPr>
          <p:nvPr/>
        </p:nvSpPr>
        <p:spPr>
          <a:xfrm>
            <a:off x="821654" y="5919672"/>
            <a:ext cx="10819776" cy="3195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255713" algn="l"/>
              </a:tabLst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The Nitrogen crisis </a:t>
            </a:r>
          </a:p>
          <a:p>
            <a:r>
              <a:rPr lang="en-US" dirty="0">
                <a:solidFill>
                  <a:schemeClr val="tx1"/>
                </a:solidFill>
              </a:rPr>
              <a:t>and the need for </a:t>
            </a:r>
            <a:r>
              <a:rPr lang="en-US" dirty="0" err="1">
                <a:solidFill>
                  <a:schemeClr val="tx1"/>
                </a:solidFill>
              </a:rPr>
              <a:t>VALidated</a:t>
            </a:r>
            <a:r>
              <a:rPr lang="en-US" dirty="0">
                <a:solidFill>
                  <a:schemeClr val="tx1"/>
                </a:solidFill>
              </a:rPr>
              <a:t> products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itel 17">
            <a:extLst>
              <a:ext uri="{FF2B5EF4-FFF2-40B4-BE49-F238E27FC236}">
                <a16:creationId xmlns:a16="http://schemas.microsoft.com/office/drawing/2014/main" id="{F95CF2C1-1052-5629-AC43-33591B004D83}"/>
              </a:ext>
            </a:extLst>
          </p:cNvPr>
          <p:cNvSpPr txBox="1">
            <a:spLocks/>
          </p:cNvSpPr>
          <p:nvPr/>
        </p:nvSpPr>
        <p:spPr>
          <a:xfrm>
            <a:off x="821654" y="4995460"/>
            <a:ext cx="10819776" cy="3195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255713" algn="l"/>
              </a:tabLst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An update of the FTIR-NH3 record and validation of CrIS, IASI and GOSAT-NH3 products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C -0.22279 -0.42708 -0.56211 -0.66852 -0.85534 -0.72824 " pathEditMode="relative" rAng="3180000" ptsTypes="AA">
                                      <p:cBhvr>
                                        <p:cTn id="6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60" y="-3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AC57AF4D-8B7E-5FB2-888E-EDA2A402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26" y="1664657"/>
            <a:ext cx="1392721" cy="16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9ADFEB-60EE-4073-BCA0-FD493D6C6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756" y="4301301"/>
            <a:ext cx="2721994" cy="1686744"/>
          </a:xfrm>
          <a:prstGeom prst="rect">
            <a:avLst/>
          </a:prstGeom>
        </p:spPr>
      </p:pic>
      <p:sp>
        <p:nvSpPr>
          <p:cNvPr id="21" name="Vertical Text Placeholder 20">
            <a:extLst>
              <a:ext uri="{FF2B5EF4-FFF2-40B4-BE49-F238E27FC236}">
                <a16:creationId xmlns:a16="http://schemas.microsoft.com/office/drawing/2014/main" id="{77247217-0416-40A1-8E87-7D8A1BBD2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1467" y="1470644"/>
            <a:ext cx="4678206" cy="4438165"/>
          </a:xfrm>
        </p:spPr>
        <p:txBody>
          <a:bodyPr/>
          <a:lstStyle/>
          <a:p>
            <a:pPr lvl="1"/>
            <a:r>
              <a:rPr lang="nl-NL" dirty="0"/>
              <a:t>Mass-</a:t>
            </a:r>
            <a:r>
              <a:rPr lang="nl-NL" dirty="0" err="1"/>
              <a:t>balance</a:t>
            </a:r>
            <a:endParaRPr lang="nl-NL" dirty="0"/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marL="179388" lvl="1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179388" lvl="1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lvl="1"/>
            <a:r>
              <a:rPr lang="nl-NL" dirty="0">
                <a:sym typeface="Wingdings" panose="05000000000000000000" pitchFamily="2" charset="2"/>
              </a:rPr>
              <a:t>Plume </a:t>
            </a:r>
            <a:r>
              <a:rPr lang="nl-NL" dirty="0" err="1">
                <a:sym typeface="Wingdings" panose="05000000000000000000" pitchFamily="2" charset="2"/>
              </a:rPr>
              <a:t>models</a:t>
            </a:r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</p:txBody>
      </p:sp>
      <p:sp>
        <p:nvSpPr>
          <p:cNvPr id="23" name="Vertical Text Placeholder 22">
            <a:extLst>
              <a:ext uri="{FF2B5EF4-FFF2-40B4-BE49-F238E27FC236}">
                <a16:creationId xmlns:a16="http://schemas.microsoft.com/office/drawing/2014/main" id="{2790901E-172E-4E82-B524-AF2295A43C9B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6AC0E42-84EC-4241-8942-9B5F73BA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8" y="623042"/>
            <a:ext cx="10828685" cy="268289"/>
          </a:xfrm>
        </p:spPr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get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improved</a:t>
            </a:r>
            <a:r>
              <a:rPr lang="nl-NL" dirty="0"/>
              <a:t> Budget?</a:t>
            </a:r>
          </a:p>
        </p:txBody>
      </p:sp>
      <p:sp>
        <p:nvSpPr>
          <p:cNvPr id="29" name="Vertical Text Placeholder 20">
            <a:extLst>
              <a:ext uri="{FF2B5EF4-FFF2-40B4-BE49-F238E27FC236}">
                <a16:creationId xmlns:a16="http://schemas.microsoft.com/office/drawing/2014/main" id="{E9CD5AD4-38CA-446D-840C-3DC3E8F3AA7B}"/>
              </a:ext>
            </a:extLst>
          </p:cNvPr>
          <p:cNvSpPr txBox="1">
            <a:spLocks/>
          </p:cNvSpPr>
          <p:nvPr/>
        </p:nvSpPr>
        <p:spPr>
          <a:xfrm>
            <a:off x="5633061" y="1429251"/>
            <a:ext cx="4678206" cy="44381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nl-NL" dirty="0" err="1"/>
              <a:t>Variational</a:t>
            </a:r>
            <a:r>
              <a:rPr lang="nl-NL" dirty="0"/>
              <a:t>  - Ensemble </a:t>
            </a:r>
            <a:r>
              <a:rPr lang="nl-NL" dirty="0" err="1"/>
              <a:t>Kalman</a:t>
            </a:r>
            <a:r>
              <a:rPr lang="nl-NL" dirty="0"/>
              <a:t> Filters</a:t>
            </a: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marL="179388" lvl="1" indent="0">
              <a:buFontTx/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179388" lvl="1" indent="0">
              <a:buFontTx/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lvl="1"/>
            <a:r>
              <a:rPr lang="nl-NL" dirty="0" err="1">
                <a:sym typeface="Wingdings" panose="05000000000000000000" pitchFamily="2" charset="2"/>
              </a:rPr>
              <a:t>Adjoint</a:t>
            </a:r>
            <a:r>
              <a:rPr lang="nl-NL" dirty="0">
                <a:sym typeface="Wingdings" panose="05000000000000000000" pitchFamily="2" charset="2"/>
              </a:rPr>
              <a:t> /4d </a:t>
            </a:r>
            <a:r>
              <a:rPr lang="nl-NL" dirty="0" err="1">
                <a:sym typeface="Wingdings" panose="05000000000000000000" pitchFamily="2" charset="2"/>
              </a:rPr>
              <a:t>variational</a:t>
            </a:r>
            <a:endParaRPr lang="nl-NL" dirty="0">
              <a:sym typeface="Wingdings" panose="05000000000000000000" pitchFamily="2" charset="2"/>
            </a:endParaRPr>
          </a:p>
          <a:p>
            <a:pPr lvl="1"/>
            <a:endParaRPr lang="nl-NL" dirty="0">
              <a:sym typeface="Wingdings" panose="05000000000000000000" pitchFamily="2" charset="2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74DAB8-21D3-453E-8AA2-E8B8CF9C3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632" y="4285170"/>
            <a:ext cx="2226476" cy="1557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73E1D-E632-4DDD-8667-F2408C00C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6377" y="5747147"/>
            <a:ext cx="2877099" cy="48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F89B2B-81FF-4953-8E45-590ABEE75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7478" y="5883651"/>
            <a:ext cx="2213895" cy="82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F7AFF9-A535-4113-820F-54D1AB4576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15531" r="20862" b="20084"/>
          <a:stretch/>
        </p:blipFill>
        <p:spPr>
          <a:xfrm>
            <a:off x="2394400" y="4526752"/>
            <a:ext cx="3359678" cy="113991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C081A60-4CDF-4BFD-8EE3-E17BD9906E61}"/>
              </a:ext>
            </a:extLst>
          </p:cNvPr>
          <p:cNvCxnSpPr>
            <a:cxnSpLocks/>
          </p:cNvCxnSpPr>
          <p:nvPr/>
        </p:nvCxnSpPr>
        <p:spPr>
          <a:xfrm flipH="1">
            <a:off x="5719896" y="1047841"/>
            <a:ext cx="19892" cy="5758884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A01A39-468E-44B4-88B1-763B3D7AE65C}"/>
              </a:ext>
            </a:extLst>
          </p:cNvPr>
          <p:cNvCxnSpPr>
            <a:cxnSpLocks/>
          </p:cNvCxnSpPr>
          <p:nvPr/>
        </p:nvCxnSpPr>
        <p:spPr>
          <a:xfrm flipH="1" flipV="1">
            <a:off x="-8038" y="3636969"/>
            <a:ext cx="12200038" cy="227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BA0C83-76FD-42E6-B6BF-9B2F050D5E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472" y="1916597"/>
            <a:ext cx="2168881" cy="13963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2D4F77-19B8-4085-9857-9145D3929B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9761" y="3145243"/>
            <a:ext cx="2226476" cy="399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B1FB9-DDF6-07BC-38EF-DCFF904C292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-5033"/>
          <a:stretch/>
        </p:blipFill>
        <p:spPr>
          <a:xfrm>
            <a:off x="9526905" y="1719349"/>
            <a:ext cx="2163440" cy="142589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EA103-5AE3-1294-5A2A-1651439DE7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2214" y="1813330"/>
            <a:ext cx="2403892" cy="1432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FEBD5-7FDB-D81A-B5A4-A3A25B93E27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42177"/>
          <a:stretch/>
        </p:blipFill>
        <p:spPr>
          <a:xfrm>
            <a:off x="5781415" y="2961536"/>
            <a:ext cx="2266682" cy="642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A11C0A-C54C-1D36-0512-2DDAD5D2E537}"/>
              </a:ext>
            </a:extLst>
          </p:cNvPr>
          <p:cNvSpPr txBox="1"/>
          <p:nvPr/>
        </p:nvSpPr>
        <p:spPr>
          <a:xfrm>
            <a:off x="5384647" y="1003194"/>
            <a:ext cx="7987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nl-NL" dirty="0"/>
              <a:t> </a:t>
            </a:r>
            <a:r>
              <a:rPr lang="nl-NL" dirty="0" err="1"/>
              <a:t>Methods</a:t>
            </a:r>
            <a:r>
              <a:rPr lang="nl-NL" dirty="0"/>
              <a:t> </a:t>
            </a:r>
            <a:r>
              <a:rPr lang="nl-NL" dirty="0" err="1"/>
              <a:t>requiring</a:t>
            </a:r>
            <a:r>
              <a:rPr lang="nl-NL" dirty="0"/>
              <a:t> a Chemistry Transport model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19AC96-DCBA-AB66-A7A3-B2F7261CF48E}"/>
              </a:ext>
            </a:extLst>
          </p:cNvPr>
          <p:cNvSpPr/>
          <p:nvPr/>
        </p:nvSpPr>
        <p:spPr>
          <a:xfrm>
            <a:off x="914400" y="3899647"/>
            <a:ext cx="4612108" cy="266668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319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C53A478D-3B9C-485F-BC9A-B1669930EC93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B9B8-2B4F-4782-B204-8EA09D0A12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93C5F-DB18-4797-88B9-B8B0D60519F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B700ED-AD30-4122-9E4D-CFBB55D8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4" y="619124"/>
            <a:ext cx="11251584" cy="268289"/>
          </a:xfrm>
        </p:spPr>
        <p:txBody>
          <a:bodyPr/>
          <a:lstStyle/>
          <a:p>
            <a:r>
              <a:rPr lang="en-US" dirty="0"/>
              <a:t>Multi-gaussian-Plume -  GLOBAL NH3 emissions 2013-2020</a:t>
            </a:r>
            <a:endParaRPr lang="nl-NL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F68B90-2D4F-454B-BC18-E6997859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612" y="6267451"/>
            <a:ext cx="1479216" cy="1636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3674ED-8DD0-43ED-8410-6A41DC269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1263" r="1339" b="8496"/>
          <a:stretch/>
        </p:blipFill>
        <p:spPr>
          <a:xfrm>
            <a:off x="1048990" y="1209675"/>
            <a:ext cx="10665514" cy="4695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D3565-A8BD-FC38-297C-5ABCA75FF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2" y="4706899"/>
            <a:ext cx="3046653" cy="2084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FA9765-F4D7-CA12-CFD0-2EDA1A127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279" y="5305175"/>
            <a:ext cx="2220238" cy="1552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680AE-1B53-70C8-F13D-4C08FC24E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044" y="1054221"/>
            <a:ext cx="6790945" cy="4749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27037-DE36-6EF0-EA53-731EA037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2" y="1539484"/>
            <a:ext cx="5099858" cy="34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33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">
            <a:extLst>
              <a:ext uri="{FF2B5EF4-FFF2-40B4-BE49-F238E27FC236}">
                <a16:creationId xmlns:a16="http://schemas.microsoft.com/office/drawing/2014/main" id="{47A14C2F-C78B-E73C-864D-FDD9A16EEE16}"/>
              </a:ext>
            </a:extLst>
          </p:cNvPr>
          <p:cNvSpPr txBox="1">
            <a:spLocks/>
          </p:cNvSpPr>
          <p:nvPr/>
        </p:nvSpPr>
        <p:spPr>
          <a:xfrm>
            <a:off x="1962705" y="4176893"/>
            <a:ext cx="9116916" cy="2172631"/>
          </a:xfrm>
          <a:prstGeom prst="rect">
            <a:avLst/>
          </a:prstGeom>
          <a:solidFill>
            <a:srgbClr val="AAC8DB"/>
          </a:solidFill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r>
              <a:rPr lang="nl-NL" dirty="0"/>
              <a:t>Most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b="1" dirty="0"/>
              <a:t>EU27</a:t>
            </a:r>
            <a:r>
              <a:rPr lang="nl-NL" dirty="0"/>
              <a:t> </a:t>
            </a:r>
            <a:r>
              <a:rPr lang="nl-NL" dirty="0" err="1"/>
              <a:t>countries</a:t>
            </a:r>
            <a:r>
              <a:rPr lang="nl-NL" dirty="0"/>
              <a:t> match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satellite</a:t>
            </a:r>
            <a:r>
              <a:rPr lang="nl-NL" dirty="0"/>
              <a:t> </a:t>
            </a:r>
            <a:r>
              <a:rPr lang="nl-NL" dirty="0" err="1"/>
              <a:t>estimates</a:t>
            </a:r>
            <a:endParaRPr lang="nl-NL" dirty="0"/>
          </a:p>
          <a:p>
            <a:pPr lvl="1"/>
            <a:r>
              <a:rPr lang="nl-NL" dirty="0" err="1"/>
              <a:t>Each</a:t>
            </a:r>
            <a:r>
              <a:rPr lang="nl-NL" dirty="0"/>
              <a:t> of these </a:t>
            </a:r>
            <a:r>
              <a:rPr lang="nl-NL" dirty="0" err="1"/>
              <a:t>countries</a:t>
            </a:r>
            <a:r>
              <a:rPr lang="nl-NL" dirty="0"/>
              <a:t> are </a:t>
            </a:r>
            <a:r>
              <a:rPr lang="nl-NL" dirty="0" err="1"/>
              <a:t>required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report NH</a:t>
            </a:r>
            <a:r>
              <a:rPr lang="nl-NL" baseline="-25000" dirty="0"/>
              <a:t>3</a:t>
            </a:r>
            <a:r>
              <a:rPr lang="nl-NL" dirty="0"/>
              <a:t> </a:t>
            </a:r>
            <a:r>
              <a:rPr lang="nl-NL" dirty="0" err="1"/>
              <a:t>emissions</a:t>
            </a:r>
            <a:endParaRPr lang="nl-NL" dirty="0"/>
          </a:p>
          <a:p>
            <a:r>
              <a:rPr lang="nl-NL" dirty="0"/>
              <a:t>Inventory country </a:t>
            </a:r>
            <a:r>
              <a:rPr lang="nl-NL" dirty="0" err="1"/>
              <a:t>totals</a:t>
            </a:r>
            <a:r>
              <a:rPr lang="nl-NL" dirty="0"/>
              <a:t> </a:t>
            </a:r>
            <a:r>
              <a:rPr lang="nl-NL" dirty="0" err="1"/>
              <a:t>typically</a:t>
            </a:r>
            <a:r>
              <a:rPr lang="nl-NL" dirty="0"/>
              <a:t> factor 1.5-2 </a:t>
            </a:r>
            <a:r>
              <a:rPr lang="nl-NL" dirty="0" err="1"/>
              <a:t>higher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regions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previously</a:t>
            </a:r>
            <a:r>
              <a:rPr lang="nl-NL" dirty="0"/>
              <a:t> </a:t>
            </a:r>
            <a:r>
              <a:rPr lang="nl-NL" dirty="0" err="1"/>
              <a:t>reported</a:t>
            </a:r>
            <a:r>
              <a:rPr lang="nl-NL" dirty="0"/>
              <a:t> </a:t>
            </a:r>
            <a:r>
              <a:rPr lang="nl-NL" dirty="0" err="1"/>
              <a:t>emissions</a:t>
            </a:r>
            <a:endParaRPr lang="nl-NL" dirty="0"/>
          </a:p>
          <a:p>
            <a:r>
              <a:rPr lang="nl-NL" dirty="0" err="1"/>
              <a:t>Whats</a:t>
            </a:r>
            <a:r>
              <a:rPr lang="nl-NL" dirty="0"/>
              <a:t> missing </a:t>
            </a:r>
            <a:r>
              <a:rPr lang="nl-NL" dirty="0" err="1"/>
              <a:t>for</a:t>
            </a:r>
            <a:r>
              <a:rPr lang="nl-NL" dirty="0"/>
              <a:t> most of </a:t>
            </a:r>
            <a:r>
              <a:rPr lang="nl-NL" dirty="0" err="1"/>
              <a:t>the</a:t>
            </a:r>
            <a:r>
              <a:rPr lang="nl-NL" dirty="0"/>
              <a:t> globe: </a:t>
            </a:r>
          </a:p>
          <a:p>
            <a:pPr lvl="1"/>
            <a:r>
              <a:rPr lang="nl-NL" dirty="0"/>
              <a:t>Inventory/</a:t>
            </a:r>
            <a:r>
              <a:rPr lang="nl-NL" dirty="0" err="1"/>
              <a:t>measurements</a:t>
            </a:r>
            <a:r>
              <a:rPr lang="nl-NL" dirty="0"/>
              <a:t> of “Natural” </a:t>
            </a:r>
            <a:r>
              <a:rPr lang="nl-NL" dirty="0" err="1"/>
              <a:t>emissions</a:t>
            </a:r>
            <a:endParaRPr lang="nl-NL" dirty="0"/>
          </a:p>
          <a:p>
            <a:pPr lvl="1"/>
            <a:r>
              <a:rPr lang="nl-NL" dirty="0" err="1"/>
              <a:t>Representative</a:t>
            </a:r>
            <a:r>
              <a:rPr lang="nl-NL" dirty="0"/>
              <a:t> </a:t>
            </a:r>
            <a:r>
              <a:rPr lang="nl-NL" dirty="0" err="1"/>
              <a:t>emission</a:t>
            </a:r>
            <a:r>
              <a:rPr lang="nl-NL" dirty="0"/>
              <a:t> factors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C53A478D-3B9C-485F-BC9A-B1669930EC93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B9B8-2B4F-4782-B204-8EA09D0A12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93C5F-DB18-4797-88B9-B8B0D60519F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B700ED-AD30-4122-9E4D-CFBB55D8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4" y="619124"/>
            <a:ext cx="11269974" cy="268289"/>
          </a:xfrm>
        </p:spPr>
        <p:txBody>
          <a:bodyPr/>
          <a:lstStyle/>
          <a:p>
            <a:r>
              <a:rPr lang="en-US" dirty="0"/>
              <a:t>Multi-gaussian-Plume -  GLOBAL NH3 emissions 2013-2020</a:t>
            </a:r>
            <a:endParaRPr lang="nl-NL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F68B90-2D4F-454B-BC18-E69978599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9612" y="6267451"/>
            <a:ext cx="1479216" cy="163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5CD25-C2FF-019E-E371-11C8302DE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98" y="980592"/>
            <a:ext cx="11342330" cy="2973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861B3-3F02-7AE5-974C-BC37B768C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87" y="1157835"/>
            <a:ext cx="7046708" cy="505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45DEEEA-7A57-77F2-201F-B99F326D178D}"/>
              </a:ext>
            </a:extLst>
          </p:cNvPr>
          <p:cNvSpPr/>
          <p:nvPr/>
        </p:nvSpPr>
        <p:spPr>
          <a:xfrm>
            <a:off x="4473389" y="2970306"/>
            <a:ext cx="2118453" cy="3134659"/>
          </a:xfrm>
          <a:prstGeom prst="ellipse">
            <a:avLst/>
          </a:prstGeom>
          <a:solidFill>
            <a:schemeClr val="tx2">
              <a:alpha val="32000"/>
            </a:schemeClr>
          </a:solidFill>
          <a:ln>
            <a:solidFill>
              <a:srgbClr val="0003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33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ertical Text Placeholder 22">
            <a:extLst>
              <a:ext uri="{FF2B5EF4-FFF2-40B4-BE49-F238E27FC236}">
                <a16:creationId xmlns:a16="http://schemas.microsoft.com/office/drawing/2014/main" id="{AFD852D5-225C-DF9D-30D1-BA826C227E1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777244" y="136705"/>
            <a:ext cx="1060019" cy="1854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08E01E-CE23-2991-2D14-F0E2DB8B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4" y="619124"/>
            <a:ext cx="11090906" cy="268289"/>
          </a:xfrm>
        </p:spPr>
        <p:txBody>
          <a:bodyPr/>
          <a:lstStyle/>
          <a:p>
            <a:r>
              <a:rPr lang="nl-NL" dirty="0" err="1"/>
              <a:t>Validation</a:t>
            </a:r>
            <a:r>
              <a:rPr lang="nl-NL" dirty="0"/>
              <a:t>: </a:t>
            </a:r>
            <a:r>
              <a:rPr lang="nl-NL" dirty="0" err="1"/>
              <a:t>ground-based</a:t>
            </a:r>
            <a:r>
              <a:rPr lang="nl-NL" dirty="0"/>
              <a:t> FTIR – NDACC-IRWG </a:t>
            </a:r>
            <a:r>
              <a:rPr lang="nl-NL" dirty="0" err="1"/>
              <a:t>network</a:t>
            </a:r>
            <a:endParaRPr lang="en-GB" dirty="0"/>
          </a:p>
        </p:txBody>
      </p:sp>
      <p:sp>
        <p:nvSpPr>
          <p:cNvPr id="8" name="Vertical Text Placeholder 1">
            <a:extLst>
              <a:ext uri="{FF2B5EF4-FFF2-40B4-BE49-F238E27FC236}">
                <a16:creationId xmlns:a16="http://schemas.microsoft.com/office/drawing/2014/main" id="{B172CD08-F6C2-F1DE-674B-77355BC82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99102" y="2008264"/>
            <a:ext cx="4487299" cy="3594410"/>
          </a:xfrm>
        </p:spPr>
        <p:txBody>
          <a:bodyPr/>
          <a:lstStyle/>
          <a:p>
            <a:r>
              <a:rPr lang="nl-NL" sz="1400" b="1" dirty="0" err="1"/>
              <a:t>Strategy</a:t>
            </a:r>
            <a:r>
              <a:rPr lang="nl-NL" sz="1400" b="1" dirty="0"/>
              <a:t> </a:t>
            </a:r>
            <a:r>
              <a:rPr lang="nl-NL" sz="1400" b="1" dirty="0" err="1"/>
              <a:t>based</a:t>
            </a:r>
            <a:r>
              <a:rPr lang="nl-NL" sz="1400" b="1" dirty="0"/>
              <a:t> on Dammers et al., 2015</a:t>
            </a:r>
          </a:p>
          <a:p>
            <a:r>
              <a:rPr lang="nl-NL" sz="1400" dirty="0" err="1"/>
              <a:t>Choice</a:t>
            </a:r>
            <a:r>
              <a:rPr lang="nl-NL" sz="1400" dirty="0"/>
              <a:t> </a:t>
            </a:r>
            <a:r>
              <a:rPr lang="nl-NL" sz="1400" dirty="0" err="1"/>
              <a:t>between</a:t>
            </a:r>
            <a:r>
              <a:rPr lang="nl-NL" sz="1400" dirty="0"/>
              <a:t> </a:t>
            </a:r>
            <a:r>
              <a:rPr lang="nl-NL" sz="1400" dirty="0" err="1"/>
              <a:t>narrow</a:t>
            </a:r>
            <a:r>
              <a:rPr lang="nl-NL" sz="1400" dirty="0"/>
              <a:t> and </a:t>
            </a:r>
            <a:r>
              <a:rPr lang="nl-NL" sz="1400" dirty="0" err="1"/>
              <a:t>wider</a:t>
            </a:r>
            <a:r>
              <a:rPr lang="nl-NL" sz="1400" dirty="0"/>
              <a:t> micro </a:t>
            </a:r>
            <a:r>
              <a:rPr lang="nl-NL" sz="1400" dirty="0" err="1"/>
              <a:t>windows</a:t>
            </a:r>
            <a:endParaRPr lang="nl-NL" sz="1400" dirty="0"/>
          </a:p>
          <a:p>
            <a:pPr lvl="1"/>
            <a:r>
              <a:rPr lang="nl-NL" sz="1400" dirty="0"/>
              <a:t>Focus on </a:t>
            </a:r>
            <a:r>
              <a:rPr lang="nl-NL" sz="1400" dirty="0" err="1"/>
              <a:t>two</a:t>
            </a:r>
            <a:r>
              <a:rPr lang="nl-NL" sz="1400" dirty="0"/>
              <a:t> </a:t>
            </a:r>
            <a:r>
              <a:rPr lang="nl-NL" sz="1400" dirty="0" err="1"/>
              <a:t>main</a:t>
            </a:r>
            <a:r>
              <a:rPr lang="nl-NL" sz="1400" dirty="0"/>
              <a:t> </a:t>
            </a:r>
            <a:r>
              <a:rPr lang="nl-NL" sz="1400" dirty="0" err="1"/>
              <a:t>absorption</a:t>
            </a:r>
            <a:r>
              <a:rPr lang="nl-NL" sz="1400" dirty="0"/>
              <a:t> features of ammonia </a:t>
            </a:r>
            <a:r>
              <a:rPr lang="nl-NL" sz="1400" dirty="0" err="1"/>
              <a:t>around</a:t>
            </a:r>
            <a:r>
              <a:rPr lang="nl-NL" sz="1400" dirty="0"/>
              <a:t> 930 &amp; 967 cm</a:t>
            </a:r>
            <a:r>
              <a:rPr lang="nl-NL" sz="1400" baseline="30000" dirty="0"/>
              <a:t>-1</a:t>
            </a:r>
          </a:p>
          <a:p>
            <a:r>
              <a:rPr lang="nl-NL" sz="1400" dirty="0" err="1"/>
              <a:t>Apriori’s</a:t>
            </a:r>
            <a:r>
              <a:rPr lang="nl-NL" sz="1400" dirty="0"/>
              <a:t> </a:t>
            </a:r>
            <a:r>
              <a:rPr lang="nl-NL" sz="1400" dirty="0" err="1"/>
              <a:t>based</a:t>
            </a:r>
            <a:r>
              <a:rPr lang="nl-NL" sz="1400" dirty="0"/>
              <a:t> on GEOS-CHEM run v12 (no </a:t>
            </a:r>
            <a:r>
              <a:rPr lang="nl-NL" sz="1400" dirty="0" err="1"/>
              <a:t>seabird</a:t>
            </a:r>
            <a:r>
              <a:rPr lang="nl-NL" sz="1400" dirty="0"/>
              <a:t> </a:t>
            </a:r>
            <a:r>
              <a:rPr lang="nl-NL" sz="1400" dirty="0" err="1"/>
              <a:t>emissions</a:t>
            </a:r>
            <a:r>
              <a:rPr lang="nl-NL" sz="1400" dirty="0"/>
              <a:t>)</a:t>
            </a:r>
          </a:p>
          <a:p>
            <a:r>
              <a:rPr lang="nl-NL" sz="1400" dirty="0" err="1"/>
              <a:t>Scaled</a:t>
            </a:r>
            <a:r>
              <a:rPr lang="nl-NL" sz="1400" dirty="0"/>
              <a:t> </a:t>
            </a:r>
            <a:r>
              <a:rPr lang="nl-NL" sz="1400" dirty="0" err="1"/>
              <a:t>apriori’s</a:t>
            </a:r>
            <a:r>
              <a:rPr lang="nl-NL" sz="1400" dirty="0"/>
              <a:t> </a:t>
            </a:r>
            <a:r>
              <a:rPr lang="nl-NL" sz="1400" dirty="0" err="1"/>
              <a:t>based</a:t>
            </a:r>
            <a:r>
              <a:rPr lang="nl-NL" sz="1400" dirty="0"/>
              <a:t> on </a:t>
            </a:r>
            <a:r>
              <a:rPr lang="nl-NL" sz="1400" dirty="0" err="1"/>
              <a:t>experience</a:t>
            </a:r>
            <a:r>
              <a:rPr lang="nl-NL" sz="1400" dirty="0"/>
              <a:t> </a:t>
            </a:r>
            <a:r>
              <a:rPr lang="nl-NL" sz="1400" dirty="0" err="1"/>
              <a:t>with</a:t>
            </a:r>
            <a:r>
              <a:rPr lang="nl-NL" sz="1400" dirty="0"/>
              <a:t> </a:t>
            </a:r>
            <a:r>
              <a:rPr lang="nl-NL" sz="1400" dirty="0" err="1"/>
              <a:t>satellite</a:t>
            </a:r>
            <a:r>
              <a:rPr lang="nl-NL" sz="1400" dirty="0"/>
              <a:t> </a:t>
            </a:r>
            <a:r>
              <a:rPr lang="nl-NL" sz="1400" dirty="0" err="1"/>
              <a:t>observations</a:t>
            </a:r>
            <a:r>
              <a:rPr lang="nl-NL" sz="1400" dirty="0"/>
              <a:t> /</a:t>
            </a:r>
            <a:r>
              <a:rPr lang="nl-NL" sz="1400" dirty="0" err="1"/>
              <a:t>ground-based</a:t>
            </a:r>
            <a:r>
              <a:rPr lang="nl-NL" sz="1400" dirty="0"/>
              <a:t> data / </a:t>
            </a:r>
            <a:r>
              <a:rPr lang="nl-NL" sz="1400" dirty="0" err="1"/>
              <a:t>results</a:t>
            </a:r>
            <a:r>
              <a:rPr lang="nl-NL" sz="1400" dirty="0"/>
              <a:t> </a:t>
            </a:r>
            <a:r>
              <a:rPr lang="nl-NL" sz="1400" dirty="0" err="1"/>
              <a:t>from</a:t>
            </a:r>
            <a:r>
              <a:rPr lang="nl-NL" sz="1400" dirty="0"/>
              <a:t> </a:t>
            </a:r>
            <a:r>
              <a:rPr lang="nl-NL" sz="1400" dirty="0" err="1"/>
              <a:t>inversions</a:t>
            </a:r>
            <a:r>
              <a:rPr lang="nl-NL" sz="1400" dirty="0"/>
              <a:t> studies</a:t>
            </a:r>
          </a:p>
          <a:p>
            <a:r>
              <a:rPr lang="nl-NL" sz="1400" dirty="0"/>
              <a:t>HITRAN 2008 (atm20 </a:t>
            </a:r>
            <a:r>
              <a:rPr lang="nl-NL" sz="1400" dirty="0" err="1"/>
              <a:t>for</a:t>
            </a:r>
            <a:r>
              <a:rPr lang="nl-NL" sz="1400" dirty="0"/>
              <a:t> H2O, </a:t>
            </a:r>
            <a:r>
              <a:rPr lang="nl-NL" sz="1400" dirty="0" err="1"/>
              <a:t>varies</a:t>
            </a:r>
            <a:r>
              <a:rPr lang="nl-NL" sz="1400" dirty="0"/>
              <a:t> </a:t>
            </a:r>
            <a:r>
              <a:rPr lang="nl-NL" sz="1400" dirty="0" err="1"/>
              <a:t>from</a:t>
            </a:r>
            <a:r>
              <a:rPr lang="nl-NL" sz="1400" dirty="0"/>
              <a:t> site </a:t>
            </a:r>
            <a:r>
              <a:rPr lang="nl-NL" sz="1400" dirty="0" err="1"/>
              <a:t>to</a:t>
            </a:r>
            <a:r>
              <a:rPr lang="nl-NL" sz="1400" dirty="0"/>
              <a:t> site)</a:t>
            </a:r>
          </a:p>
          <a:p>
            <a:r>
              <a:rPr lang="nl-NL" sz="1400" dirty="0"/>
              <a:t>Few </a:t>
            </a:r>
            <a:r>
              <a:rPr lang="nl-NL" sz="1400" dirty="0" err="1"/>
              <a:t>exceptions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apriori’s</a:t>
            </a:r>
            <a:r>
              <a:rPr lang="nl-NL" sz="1400" dirty="0"/>
              <a:t>, more details on </a:t>
            </a:r>
            <a:r>
              <a:rPr lang="nl-NL" sz="1400" dirty="0" err="1"/>
              <a:t>request</a:t>
            </a:r>
            <a:r>
              <a:rPr lang="nl-NL" sz="14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9FB4D0-9B3B-D2B5-FFAC-07F5B5DF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30" y="1126251"/>
            <a:ext cx="3924567" cy="1646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0CCDF6-57AD-B762-B571-F81C4C3EF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034" y="2868980"/>
            <a:ext cx="2424158" cy="394270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CC7DE6-AA18-3852-F574-D2AED4A63896}"/>
              </a:ext>
            </a:extLst>
          </p:cNvPr>
          <p:cNvCxnSpPr>
            <a:cxnSpLocks/>
          </p:cNvCxnSpPr>
          <p:nvPr/>
        </p:nvCxnSpPr>
        <p:spPr>
          <a:xfrm flipH="1">
            <a:off x="7443387" y="2868980"/>
            <a:ext cx="456345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79464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DACC-IRWG-TCCON-COCCON Annual Meeting 2023">
            <a:extLst>
              <a:ext uri="{FF2B5EF4-FFF2-40B4-BE49-F238E27FC236}">
                <a16:creationId xmlns:a16="http://schemas.microsoft.com/office/drawing/2014/main" id="{D7790547-A37B-2006-2396-C1B2ED456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2" r="30459" b="33253"/>
          <a:stretch/>
        </p:blipFill>
        <p:spPr bwMode="auto">
          <a:xfrm>
            <a:off x="10078803" y="3427770"/>
            <a:ext cx="1466519" cy="11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596E9F-10EF-E0F9-804D-BA786C20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550" y="3574254"/>
            <a:ext cx="3061240" cy="3101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BBD59-7BCA-FE27-1864-3F3542C3B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37" y="4717756"/>
            <a:ext cx="2118453" cy="2118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B9E710-D62B-F2A8-6942-CC2B96B41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89" y="4717756"/>
            <a:ext cx="2118453" cy="2118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36498-4769-30F1-EFF6-F03CEC15E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57" y="540682"/>
            <a:ext cx="4359940" cy="4359940"/>
          </a:xfrm>
          <a:prstGeom prst="rect">
            <a:avLst/>
          </a:prstGeom>
        </p:spPr>
      </p:pic>
      <p:sp>
        <p:nvSpPr>
          <p:cNvPr id="23" name="Vertical Text Placeholder 22">
            <a:extLst>
              <a:ext uri="{FF2B5EF4-FFF2-40B4-BE49-F238E27FC236}">
                <a16:creationId xmlns:a16="http://schemas.microsoft.com/office/drawing/2014/main" id="{AFD852D5-225C-DF9D-30D1-BA826C227E1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777244" y="136705"/>
            <a:ext cx="1060019" cy="1854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08E01E-CE23-2991-2D14-F0E2DB8B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4" y="619124"/>
            <a:ext cx="11090906" cy="268289"/>
          </a:xfrm>
        </p:spPr>
        <p:txBody>
          <a:bodyPr/>
          <a:lstStyle/>
          <a:p>
            <a:r>
              <a:rPr lang="nl-NL" dirty="0" err="1"/>
              <a:t>Validation</a:t>
            </a:r>
            <a:r>
              <a:rPr lang="nl-NL" dirty="0"/>
              <a:t>: </a:t>
            </a:r>
            <a:r>
              <a:rPr lang="nl-NL" dirty="0" err="1"/>
              <a:t>ground-based</a:t>
            </a:r>
            <a:r>
              <a:rPr lang="nl-NL" dirty="0"/>
              <a:t> FTIR – NDACC-IRWG </a:t>
            </a:r>
            <a:r>
              <a:rPr lang="nl-NL" dirty="0" err="1"/>
              <a:t>network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00C17-420F-8630-012B-69ADCA239D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28194" r="9028" b="27084"/>
          <a:stretch/>
        </p:blipFill>
        <p:spPr>
          <a:xfrm>
            <a:off x="6705600" y="1004532"/>
            <a:ext cx="5162550" cy="2423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3D525-6283-BE01-A0F5-B06D292B8D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0" y="3544889"/>
            <a:ext cx="4213158" cy="315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7B9E2B-B04E-3102-E110-0B716B95F017}"/>
              </a:ext>
            </a:extLst>
          </p:cNvPr>
          <p:cNvSpPr txBox="1"/>
          <p:nvPr/>
        </p:nvSpPr>
        <p:spPr>
          <a:xfrm>
            <a:off x="3164807" y="4620442"/>
            <a:ext cx="1655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WIP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6E877-7F32-37DD-38BD-EFCDBDFCF2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b="2887"/>
          <a:stretch/>
        </p:blipFill>
        <p:spPr>
          <a:xfrm>
            <a:off x="978217" y="1062525"/>
            <a:ext cx="7954379" cy="546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31EB56-7EC9-8974-62BB-B586F8A2DD72}"/>
              </a:ext>
            </a:extLst>
          </p:cNvPr>
          <p:cNvSpPr/>
          <p:nvPr/>
        </p:nvSpPr>
        <p:spPr>
          <a:xfrm>
            <a:off x="2626659" y="1284941"/>
            <a:ext cx="2118453" cy="3134659"/>
          </a:xfrm>
          <a:prstGeom prst="ellipse">
            <a:avLst/>
          </a:prstGeom>
          <a:solidFill>
            <a:schemeClr val="tx2">
              <a:alpha val="32000"/>
            </a:schemeClr>
          </a:solidFill>
          <a:ln>
            <a:solidFill>
              <a:srgbClr val="0003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2B443-BBE0-7880-3D8C-7B546557CBFE}"/>
              </a:ext>
            </a:extLst>
          </p:cNvPr>
          <p:cNvSpPr txBox="1"/>
          <p:nvPr/>
        </p:nvSpPr>
        <p:spPr>
          <a:xfrm>
            <a:off x="1851691" y="1479176"/>
            <a:ext cx="9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3BDB5-855F-AD02-1127-646ACC0EB90E}"/>
              </a:ext>
            </a:extLst>
          </p:cNvPr>
          <p:cNvSpPr txBox="1"/>
          <p:nvPr/>
        </p:nvSpPr>
        <p:spPr>
          <a:xfrm>
            <a:off x="1526960" y="5041758"/>
            <a:ext cx="9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IASI-A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ADA09-13DD-562A-A121-D9DFFFA63BDF}"/>
              </a:ext>
            </a:extLst>
          </p:cNvPr>
          <p:cNvSpPr txBox="1"/>
          <p:nvPr/>
        </p:nvSpPr>
        <p:spPr>
          <a:xfrm>
            <a:off x="3845723" y="5038166"/>
            <a:ext cx="9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GOSAT</a:t>
            </a:r>
          </a:p>
        </p:txBody>
      </p:sp>
    </p:spTree>
    <p:extLst>
      <p:ext uri="{BB962C8B-B14F-4D97-AF65-F5344CB8AC3E}">
        <p14:creationId xmlns:p14="http://schemas.microsoft.com/office/powerpoint/2010/main" val="3493015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ertical Text Placeholder 22">
            <a:extLst>
              <a:ext uri="{FF2B5EF4-FFF2-40B4-BE49-F238E27FC236}">
                <a16:creationId xmlns:a16="http://schemas.microsoft.com/office/drawing/2014/main" id="{AFD852D5-225C-DF9D-30D1-BA826C227E1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667196" y="111990"/>
            <a:ext cx="1060019" cy="1854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08E01E-CE23-2991-2D14-F0E2DB8B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Cabauw</a:t>
            </a:r>
            <a:r>
              <a:rPr lang="en-US" dirty="0"/>
              <a:t> 2023 JUN-AUG - FTIR-NH3 campaign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0E0C8D-EEC9-2025-1E77-F4C26737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61" y="5838642"/>
            <a:ext cx="1584649" cy="5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8849949-94C5-35AE-1B05-C6F3045E0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7572"/>
          <a:stretch/>
        </p:blipFill>
        <p:spPr bwMode="auto">
          <a:xfrm>
            <a:off x="11338210" y="5837348"/>
            <a:ext cx="853790" cy="5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05FB7D-78F7-F83E-2094-3163A1DE2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326" y="6358387"/>
            <a:ext cx="805931" cy="4862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B7B973-068D-50C5-D20D-51A029A71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4" y="1164360"/>
            <a:ext cx="4186238" cy="55816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AAF89C-AE25-1B32-0FB0-5F2FEEF926E7}"/>
              </a:ext>
            </a:extLst>
          </p:cNvPr>
          <p:cNvCxnSpPr/>
          <p:nvPr/>
        </p:nvCxnSpPr>
        <p:spPr>
          <a:xfrm flipH="1">
            <a:off x="2863219" y="546013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914D82F-4405-FEAE-DBF9-1B76EA33D731}"/>
              </a:ext>
            </a:extLst>
          </p:cNvPr>
          <p:cNvCxnSpPr/>
          <p:nvPr/>
        </p:nvCxnSpPr>
        <p:spPr>
          <a:xfrm flipH="1">
            <a:off x="2863219" y="5012460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A37033-879E-27B0-96DE-7CD4220DF123}"/>
              </a:ext>
            </a:extLst>
          </p:cNvPr>
          <p:cNvCxnSpPr/>
          <p:nvPr/>
        </p:nvCxnSpPr>
        <p:spPr>
          <a:xfrm flipH="1">
            <a:off x="2863219" y="4574310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7DB2B6C-AADE-5142-F90D-EF89BFE1BDD7}"/>
              </a:ext>
            </a:extLst>
          </p:cNvPr>
          <p:cNvCxnSpPr/>
          <p:nvPr/>
        </p:nvCxnSpPr>
        <p:spPr>
          <a:xfrm flipH="1">
            <a:off x="2863219" y="416473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2AB2D21-FF5F-28B6-F015-59F262228491}"/>
              </a:ext>
            </a:extLst>
          </p:cNvPr>
          <p:cNvCxnSpPr/>
          <p:nvPr/>
        </p:nvCxnSpPr>
        <p:spPr>
          <a:xfrm flipH="1">
            <a:off x="2863219" y="353608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7A82107F-F0D8-0B19-BCB7-104664659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869" y="3317010"/>
            <a:ext cx="492850" cy="2238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C5A837C-4609-CE30-02D3-7945EDB7F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5719" y="3255098"/>
            <a:ext cx="233362" cy="31908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E7695EB-7CA8-183D-01E5-89A3B1910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04" y="5322038"/>
            <a:ext cx="1947759" cy="1212111"/>
          </a:xfrm>
          <a:prstGeom prst="rect">
            <a:avLst/>
          </a:prstGeom>
        </p:spPr>
      </p:pic>
      <p:pic>
        <p:nvPicPr>
          <p:cNvPr id="66" name="Graphic 65" descr="Truck outline">
            <a:extLst>
              <a:ext uri="{FF2B5EF4-FFF2-40B4-BE49-F238E27FC236}">
                <a16:creationId xmlns:a16="http://schemas.microsoft.com/office/drawing/2014/main" id="{33EB924C-0989-B219-8F55-A29ECDCFC2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604" y="5141062"/>
            <a:ext cx="914400" cy="914400"/>
          </a:xfrm>
          <a:prstGeom prst="rect">
            <a:avLst/>
          </a:prstGeom>
        </p:spPr>
      </p:pic>
      <p:pic>
        <p:nvPicPr>
          <p:cNvPr id="68" name="Afbeelding 15">
            <a:extLst>
              <a:ext uri="{FF2B5EF4-FFF2-40B4-BE49-F238E27FC236}">
                <a16:creationId xmlns:a16="http://schemas.microsoft.com/office/drawing/2014/main" id="{6FD32AD1-768C-4463-884F-53660A8043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00" y="1300056"/>
            <a:ext cx="797882" cy="605220"/>
          </a:xfrm>
          <a:prstGeom prst="rect">
            <a:avLst/>
          </a:prstGeom>
        </p:spPr>
      </p:pic>
      <p:pic>
        <p:nvPicPr>
          <p:cNvPr id="69" name="Afbeelding 15">
            <a:extLst>
              <a:ext uri="{FF2B5EF4-FFF2-40B4-BE49-F238E27FC236}">
                <a16:creationId xmlns:a16="http://schemas.microsoft.com/office/drawing/2014/main" id="{E44D08AC-4672-19DC-3B5F-64163E9EB6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6036" y="1435752"/>
            <a:ext cx="797882" cy="605220"/>
          </a:xfrm>
          <a:prstGeom prst="rect">
            <a:avLst/>
          </a:prstGeom>
        </p:spPr>
      </p:pic>
      <p:pic>
        <p:nvPicPr>
          <p:cNvPr id="70" name="Afbeelding 15">
            <a:extLst>
              <a:ext uri="{FF2B5EF4-FFF2-40B4-BE49-F238E27FC236}">
                <a16:creationId xmlns:a16="http://schemas.microsoft.com/office/drawing/2014/main" id="{607585A1-8970-7302-1165-90BC804190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8815" y="1332855"/>
            <a:ext cx="797882" cy="605220"/>
          </a:xfrm>
          <a:prstGeom prst="rect">
            <a:avLst/>
          </a:prstGeom>
        </p:spPr>
      </p:pic>
      <p:pic>
        <p:nvPicPr>
          <p:cNvPr id="71" name="Afbeelding 15">
            <a:extLst>
              <a:ext uri="{FF2B5EF4-FFF2-40B4-BE49-F238E27FC236}">
                <a16:creationId xmlns:a16="http://schemas.microsoft.com/office/drawing/2014/main" id="{29642B01-AB4F-B49E-727D-9789BEB424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837" y="1397864"/>
            <a:ext cx="797882" cy="60522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5928C95-4B03-6AC1-9B3D-96EBEE4C95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90" y="1164360"/>
            <a:ext cx="3887779" cy="25918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C7C9CBF-71C1-6FE6-40BC-864F947E34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76" y="4061974"/>
            <a:ext cx="4082512" cy="22964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9EF5423-0033-B300-AA49-C3A8DBA6BE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3" r="16568" b="50071"/>
          <a:stretch/>
        </p:blipFill>
        <p:spPr>
          <a:xfrm>
            <a:off x="9528107" y="2657782"/>
            <a:ext cx="2545145" cy="249372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9B4B6C2-4DA2-3F96-7F02-4423D2735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34902" r="27982" b="34249"/>
          <a:stretch/>
        </p:blipFill>
        <p:spPr>
          <a:xfrm>
            <a:off x="9373185" y="281593"/>
            <a:ext cx="2645082" cy="21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81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ertical Text Placeholder 22">
            <a:extLst>
              <a:ext uri="{FF2B5EF4-FFF2-40B4-BE49-F238E27FC236}">
                <a16:creationId xmlns:a16="http://schemas.microsoft.com/office/drawing/2014/main" id="{AFD852D5-225C-DF9D-30D1-BA826C227E1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667196" y="111990"/>
            <a:ext cx="1060019" cy="1854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08E01E-CE23-2991-2D14-F0E2DB8B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Cabauw</a:t>
            </a:r>
            <a:r>
              <a:rPr lang="en-US" dirty="0"/>
              <a:t> 2023 JUN-AUG - FTIR-NH3 campaign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0E0C8D-EEC9-2025-1E77-F4C26737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61" y="5838642"/>
            <a:ext cx="1584649" cy="5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8849949-94C5-35AE-1B05-C6F3045E0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7572"/>
          <a:stretch/>
        </p:blipFill>
        <p:spPr bwMode="auto">
          <a:xfrm>
            <a:off x="11338210" y="5837348"/>
            <a:ext cx="853790" cy="5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05FB7D-78F7-F83E-2094-3163A1DE2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326" y="6358387"/>
            <a:ext cx="805931" cy="486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2F5534-F6DA-0E66-5453-833BDCEE1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07" y="2055788"/>
            <a:ext cx="4428565" cy="3321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C8718-59AE-0947-05E3-B5E18261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76" y="1138517"/>
            <a:ext cx="3435724" cy="4580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6424A-AE20-C56C-66D1-3FA9B77F3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6" y="2330824"/>
            <a:ext cx="3695138" cy="2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4012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F216-62FC-0879-3ED8-46CEDDA3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080636"/>
            <a:ext cx="10446895" cy="3482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51CAE-C5F1-9E0A-E7A3-B8964F184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3" y="4673919"/>
            <a:ext cx="2785107" cy="2088831"/>
          </a:xfrm>
          <a:prstGeom prst="rect">
            <a:avLst/>
          </a:prstGeom>
        </p:spPr>
      </p:pic>
      <p:sp>
        <p:nvSpPr>
          <p:cNvPr id="23" name="Vertical Text Placeholder 22">
            <a:extLst>
              <a:ext uri="{FF2B5EF4-FFF2-40B4-BE49-F238E27FC236}">
                <a16:creationId xmlns:a16="http://schemas.microsoft.com/office/drawing/2014/main" id="{AFD852D5-225C-DF9D-30D1-BA826C227E1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667196" y="111990"/>
            <a:ext cx="1060019" cy="1854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08E01E-CE23-2991-2D14-F0E2DB8B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Cabauw</a:t>
            </a:r>
            <a:r>
              <a:rPr lang="en-US" dirty="0"/>
              <a:t> 2023 JUN-AUG - FTIR-NH3 campaign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50790-6E60-4746-E200-395B9A2DB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1783" y="1210861"/>
            <a:ext cx="3495677" cy="1966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B1911-5CB0-AF01-1202-A0DB9BFEC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87" y="4673918"/>
            <a:ext cx="2785107" cy="208883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0E0C8D-EEC9-2025-1E77-F4C26737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61" y="5838642"/>
            <a:ext cx="1584649" cy="5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8849949-94C5-35AE-1B05-C6F3045E0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7572"/>
          <a:stretch/>
        </p:blipFill>
        <p:spPr bwMode="auto">
          <a:xfrm>
            <a:off x="11338210" y="5837348"/>
            <a:ext cx="853790" cy="5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08824-6B69-CC18-CF1D-9EFCA8670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00" y="4690673"/>
            <a:ext cx="3108114" cy="20720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445A25-EAE8-EC18-F727-0B0089DFCF6A}"/>
              </a:ext>
            </a:extLst>
          </p:cNvPr>
          <p:cNvSpPr/>
          <p:nvPr/>
        </p:nvSpPr>
        <p:spPr>
          <a:xfrm>
            <a:off x="2287129" y="1589517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8EED78-504D-E6D0-9746-A901E2A4F005}"/>
              </a:ext>
            </a:extLst>
          </p:cNvPr>
          <p:cNvSpPr/>
          <p:nvPr/>
        </p:nvSpPr>
        <p:spPr>
          <a:xfrm>
            <a:off x="1352550" y="1570467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3003A5-1F9F-EA60-8EF5-90CE481C8885}"/>
              </a:ext>
            </a:extLst>
          </p:cNvPr>
          <p:cNvSpPr/>
          <p:nvPr/>
        </p:nvSpPr>
        <p:spPr>
          <a:xfrm>
            <a:off x="4162674" y="1570467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168DB-00A3-9AD0-E9D2-072A8E184C52}"/>
              </a:ext>
            </a:extLst>
          </p:cNvPr>
          <p:cNvSpPr/>
          <p:nvPr/>
        </p:nvSpPr>
        <p:spPr>
          <a:xfrm>
            <a:off x="3238197" y="1593534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F9BC51-B024-9369-B8A8-0CF5CC7F7A64}"/>
              </a:ext>
            </a:extLst>
          </p:cNvPr>
          <p:cNvSpPr/>
          <p:nvPr/>
        </p:nvSpPr>
        <p:spPr>
          <a:xfrm>
            <a:off x="6068163" y="1579244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26F99E-3A37-95BF-A8CD-7C187813045E}"/>
              </a:ext>
            </a:extLst>
          </p:cNvPr>
          <p:cNvSpPr/>
          <p:nvPr/>
        </p:nvSpPr>
        <p:spPr>
          <a:xfrm>
            <a:off x="5113742" y="1579992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9E9F4-6B90-FE49-F538-083271A9EA59}"/>
              </a:ext>
            </a:extLst>
          </p:cNvPr>
          <p:cNvSpPr/>
          <p:nvPr/>
        </p:nvSpPr>
        <p:spPr>
          <a:xfrm>
            <a:off x="7953810" y="1570467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AB38A9-0B3A-07C8-BF39-9536FDE7B2F8}"/>
              </a:ext>
            </a:extLst>
          </p:cNvPr>
          <p:cNvSpPr/>
          <p:nvPr/>
        </p:nvSpPr>
        <p:spPr>
          <a:xfrm>
            <a:off x="7022231" y="1570467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841618-88DD-6CD5-AAD9-D6DCF7FD3AE0}"/>
              </a:ext>
            </a:extLst>
          </p:cNvPr>
          <p:cNvSpPr/>
          <p:nvPr/>
        </p:nvSpPr>
        <p:spPr>
          <a:xfrm>
            <a:off x="8898286" y="1589517"/>
            <a:ext cx="342901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302E17-2674-1555-395D-FBEA1BD76B5A}"/>
              </a:ext>
            </a:extLst>
          </p:cNvPr>
          <p:cNvSpPr/>
          <p:nvPr/>
        </p:nvSpPr>
        <p:spPr>
          <a:xfrm>
            <a:off x="3726301" y="1579992"/>
            <a:ext cx="427754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CEF4BE-E8A8-DA99-432E-1C7D4B454A3E}"/>
              </a:ext>
            </a:extLst>
          </p:cNvPr>
          <p:cNvSpPr/>
          <p:nvPr/>
        </p:nvSpPr>
        <p:spPr>
          <a:xfrm>
            <a:off x="4873220" y="1579992"/>
            <a:ext cx="228090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EC34F3-2866-8EDA-C1BE-C0B577A4443E}"/>
              </a:ext>
            </a:extLst>
          </p:cNvPr>
          <p:cNvSpPr/>
          <p:nvPr/>
        </p:nvSpPr>
        <p:spPr>
          <a:xfrm>
            <a:off x="4483733" y="1570467"/>
            <a:ext cx="193921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C5023C-7457-075C-22FD-09CCDC8AC8DB}"/>
              </a:ext>
            </a:extLst>
          </p:cNvPr>
          <p:cNvSpPr/>
          <p:nvPr/>
        </p:nvSpPr>
        <p:spPr>
          <a:xfrm>
            <a:off x="6786764" y="1570467"/>
            <a:ext cx="228090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140996-CA0E-AFC5-4988-D30F056B1002}"/>
              </a:ext>
            </a:extLst>
          </p:cNvPr>
          <p:cNvSpPr/>
          <p:nvPr/>
        </p:nvSpPr>
        <p:spPr>
          <a:xfrm>
            <a:off x="6388666" y="1569719"/>
            <a:ext cx="178244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F2336D-81A7-F0DA-2BB1-0939C957B567}"/>
              </a:ext>
            </a:extLst>
          </p:cNvPr>
          <p:cNvSpPr/>
          <p:nvPr/>
        </p:nvSpPr>
        <p:spPr>
          <a:xfrm>
            <a:off x="7359279" y="1579992"/>
            <a:ext cx="342900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BB2057-384D-5991-DBEF-175D87D27635}"/>
              </a:ext>
            </a:extLst>
          </p:cNvPr>
          <p:cNvSpPr/>
          <p:nvPr/>
        </p:nvSpPr>
        <p:spPr>
          <a:xfrm>
            <a:off x="9858597" y="1575118"/>
            <a:ext cx="188210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BDBED5-692B-3666-6B6D-AA78FE4DE129}"/>
              </a:ext>
            </a:extLst>
          </p:cNvPr>
          <p:cNvSpPr/>
          <p:nvPr/>
        </p:nvSpPr>
        <p:spPr>
          <a:xfrm>
            <a:off x="8635226" y="1589517"/>
            <a:ext cx="290324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488567-7FF9-877E-BDEF-71E6A0C941CB}"/>
              </a:ext>
            </a:extLst>
          </p:cNvPr>
          <p:cNvSpPr/>
          <p:nvPr/>
        </p:nvSpPr>
        <p:spPr>
          <a:xfrm>
            <a:off x="5762815" y="1579244"/>
            <a:ext cx="326369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un 38">
            <a:extLst>
              <a:ext uri="{FF2B5EF4-FFF2-40B4-BE49-F238E27FC236}">
                <a16:creationId xmlns:a16="http://schemas.microsoft.com/office/drawing/2014/main" id="{D7730CBF-F8E0-7331-4CD1-E6DDA234292A}"/>
              </a:ext>
            </a:extLst>
          </p:cNvPr>
          <p:cNvSpPr/>
          <p:nvPr/>
        </p:nvSpPr>
        <p:spPr>
          <a:xfrm>
            <a:off x="932976" y="1610179"/>
            <a:ext cx="398918" cy="389091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Moon 41">
            <a:extLst>
              <a:ext uri="{FF2B5EF4-FFF2-40B4-BE49-F238E27FC236}">
                <a16:creationId xmlns:a16="http://schemas.microsoft.com/office/drawing/2014/main" id="{E812B48D-61A1-CC14-2B51-AA9FA5ADD8F2}"/>
              </a:ext>
            </a:extLst>
          </p:cNvPr>
          <p:cNvSpPr/>
          <p:nvPr/>
        </p:nvSpPr>
        <p:spPr>
          <a:xfrm>
            <a:off x="1380739" y="1636668"/>
            <a:ext cx="284469" cy="314978"/>
          </a:xfrm>
          <a:prstGeom prst="moon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A7668EA2-FC40-085C-8D41-0D214302CAB3}"/>
              </a:ext>
            </a:extLst>
          </p:cNvPr>
          <p:cNvSpPr/>
          <p:nvPr/>
        </p:nvSpPr>
        <p:spPr>
          <a:xfrm>
            <a:off x="2817431" y="1694340"/>
            <a:ext cx="410068" cy="333506"/>
          </a:xfrm>
          <a:prstGeom prst="cloud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75EA5C7-C4F3-D985-653D-0D198B255096}"/>
              </a:ext>
            </a:extLst>
          </p:cNvPr>
          <p:cNvSpPr/>
          <p:nvPr/>
        </p:nvSpPr>
        <p:spPr>
          <a:xfrm>
            <a:off x="2816083" y="1588769"/>
            <a:ext cx="427754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F6DAA1-89CC-B05D-BFAE-45CD78C2C37C}"/>
              </a:ext>
            </a:extLst>
          </p:cNvPr>
          <p:cNvSpPr/>
          <p:nvPr/>
        </p:nvSpPr>
        <p:spPr>
          <a:xfrm>
            <a:off x="5461316" y="1560194"/>
            <a:ext cx="45719" cy="2360887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D23E5B-4E7E-4FF2-61CD-F1AF5247B9F7}"/>
              </a:ext>
            </a:extLst>
          </p:cNvPr>
          <p:cNvSpPr/>
          <p:nvPr/>
        </p:nvSpPr>
        <p:spPr>
          <a:xfrm>
            <a:off x="591983" y="1589517"/>
            <a:ext cx="150427" cy="2360887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un 48">
            <a:extLst>
              <a:ext uri="{FF2B5EF4-FFF2-40B4-BE49-F238E27FC236}">
                <a16:creationId xmlns:a16="http://schemas.microsoft.com/office/drawing/2014/main" id="{14D22B27-250E-9AF6-D8CE-1E6E58592EF0}"/>
              </a:ext>
            </a:extLst>
          </p:cNvPr>
          <p:cNvSpPr/>
          <p:nvPr/>
        </p:nvSpPr>
        <p:spPr>
          <a:xfrm>
            <a:off x="11373276" y="404353"/>
            <a:ext cx="398918" cy="400050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44A99E2D-0344-684A-8C5E-548290435D11}"/>
              </a:ext>
            </a:extLst>
          </p:cNvPr>
          <p:cNvSpPr/>
          <p:nvPr/>
        </p:nvSpPr>
        <p:spPr>
          <a:xfrm rot="10439269">
            <a:off x="11373277" y="544417"/>
            <a:ext cx="599241" cy="1743076"/>
          </a:xfrm>
          <a:prstGeom prst="triangle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4BEEBF5-1CB9-FDE8-52A8-95BA41161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6462" y="4133925"/>
            <a:ext cx="1966823" cy="1470932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634D2EC6-1AD4-1F52-A714-E05C6CD8CEFA}"/>
              </a:ext>
            </a:extLst>
          </p:cNvPr>
          <p:cNvSpPr/>
          <p:nvPr/>
        </p:nvSpPr>
        <p:spPr>
          <a:xfrm>
            <a:off x="11414338" y="3093558"/>
            <a:ext cx="712721" cy="2039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416E6E8-405D-BF0F-2459-EED0AF7F8997}"/>
              </a:ext>
            </a:extLst>
          </p:cNvPr>
          <p:cNvSpPr/>
          <p:nvPr/>
        </p:nvSpPr>
        <p:spPr>
          <a:xfrm>
            <a:off x="10026711" y="3912536"/>
            <a:ext cx="2117949" cy="1856283"/>
          </a:xfrm>
          <a:prstGeom prst="ellipse">
            <a:avLst/>
          </a:prstGeom>
          <a:solidFill>
            <a:schemeClr val="tx2">
              <a:alpha val="32000"/>
            </a:schemeClr>
          </a:solidFill>
          <a:ln>
            <a:solidFill>
              <a:srgbClr val="0003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F2D1904-0A14-697F-9FA7-082A2F892A79}"/>
              </a:ext>
            </a:extLst>
          </p:cNvPr>
          <p:cNvCxnSpPr>
            <a:stCxn id="58" idx="1"/>
            <a:endCxn id="55" idx="2"/>
          </p:cNvCxnSpPr>
          <p:nvPr/>
        </p:nvCxnSpPr>
        <p:spPr>
          <a:xfrm flipV="1">
            <a:off x="10336877" y="3195548"/>
            <a:ext cx="1077461" cy="988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99BF415-9056-975B-8446-8D2B749AA976}"/>
              </a:ext>
            </a:extLst>
          </p:cNvPr>
          <p:cNvCxnSpPr>
            <a:cxnSpLocks/>
            <a:stCxn id="58" idx="6"/>
          </p:cNvCxnSpPr>
          <p:nvPr/>
        </p:nvCxnSpPr>
        <p:spPr>
          <a:xfrm flipH="1" flipV="1">
            <a:off x="12116100" y="3193015"/>
            <a:ext cx="28560" cy="1647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3605FB7D-78F7-F83E-2094-3163A1DE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8326" y="6358387"/>
            <a:ext cx="805931" cy="486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882B24-79F6-4E67-91E0-696BC36B310D}"/>
              </a:ext>
            </a:extLst>
          </p:cNvPr>
          <p:cNvSpPr/>
          <p:nvPr/>
        </p:nvSpPr>
        <p:spPr>
          <a:xfrm>
            <a:off x="11631960" y="2169459"/>
            <a:ext cx="214344" cy="1023556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5445D-F2C6-40D4-1014-F7BC356E39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3419" y="4234816"/>
            <a:ext cx="58483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3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verticale tekst 45">
            <a:extLst>
              <a:ext uri="{FF2B5EF4-FFF2-40B4-BE49-F238E27FC236}">
                <a16:creationId xmlns:a16="http://schemas.microsoft.com/office/drawing/2014/main" id="{20472697-B901-4A39-B920-88CA7E3E525A}"/>
              </a:ext>
            </a:extLst>
          </p:cNvPr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74A09BDC-A602-43BC-9AB0-1E48FCFB84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966782E-34E5-4835-9625-1B014CF48C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1748DD8-81AB-4BC5-BFA2-A69CD0CD28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3" name="Ondertitel 32">
            <a:extLst>
              <a:ext uri="{FF2B5EF4-FFF2-40B4-BE49-F238E27FC236}">
                <a16:creationId xmlns:a16="http://schemas.microsoft.com/office/drawing/2014/main" id="{697E37A2-C3C3-4BD7-AD35-B0465E08C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Your time</a:t>
            </a:r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7C24C0D6-8F84-4C66-8EB2-630B67FB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AFE442-FCFB-4FED-B397-49DF62927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747" y="5816080"/>
            <a:ext cx="4201900" cy="46486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DE3E6EB-0DD5-087E-6ED8-9CEFC1FF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21" y="5817141"/>
            <a:ext cx="1299189" cy="4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3CF661C-96E5-BDB9-9ACA-E9A29E0A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110" y="5816080"/>
            <a:ext cx="940672" cy="4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5BBF2-9C5D-5731-9AC8-26375C580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792" y="5796514"/>
            <a:ext cx="1189641" cy="567246"/>
          </a:xfrm>
          <a:prstGeom prst="rect">
            <a:avLst/>
          </a:prstGeom>
        </p:spPr>
      </p:pic>
      <p:pic>
        <p:nvPicPr>
          <p:cNvPr id="10" name="Picture 6" descr="Enrico DAMMERS | Post Doc | PhD | Netherlands Institute for Space Research,  Leiden | SRON">
            <a:extLst>
              <a:ext uri="{FF2B5EF4-FFF2-40B4-BE49-F238E27FC236}">
                <a16:creationId xmlns:a16="http://schemas.microsoft.com/office/drawing/2014/main" id="{07DB6D49-CE74-835A-5F85-ACA6C7DC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7" y="3796985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ndertitel 32">
            <a:extLst>
              <a:ext uri="{FF2B5EF4-FFF2-40B4-BE49-F238E27FC236}">
                <a16:creationId xmlns:a16="http://schemas.microsoft.com/office/drawing/2014/main" id="{E9C52971-3004-CF2E-9306-E6B13C2EE3AC}"/>
              </a:ext>
            </a:extLst>
          </p:cNvPr>
          <p:cNvSpPr txBox="1">
            <a:spLocks/>
          </p:cNvSpPr>
          <p:nvPr/>
        </p:nvSpPr>
        <p:spPr>
          <a:xfrm>
            <a:off x="641873" y="4896894"/>
            <a:ext cx="5430844" cy="448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3000" kern="1200" cap="all" baseline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None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/>
              <a:t>Enrico Dammers</a:t>
            </a:r>
          </a:p>
          <a:p>
            <a:pPr algn="ctr"/>
            <a:r>
              <a:rPr lang="en-GB" sz="1800" dirty="0"/>
              <a:t>Enrico.dammers@tno.nl</a:t>
            </a:r>
          </a:p>
        </p:txBody>
      </p:sp>
      <p:sp>
        <p:nvSpPr>
          <p:cNvPr id="12" name="Ondertitel 32">
            <a:extLst>
              <a:ext uri="{FF2B5EF4-FFF2-40B4-BE49-F238E27FC236}">
                <a16:creationId xmlns:a16="http://schemas.microsoft.com/office/drawing/2014/main" id="{994F92D3-4390-7F6B-6A8C-39050B189911}"/>
              </a:ext>
            </a:extLst>
          </p:cNvPr>
          <p:cNvSpPr txBox="1">
            <a:spLocks/>
          </p:cNvSpPr>
          <p:nvPr/>
        </p:nvSpPr>
        <p:spPr>
          <a:xfrm>
            <a:off x="867517" y="5346162"/>
            <a:ext cx="5430844" cy="448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3000" kern="1200" cap="all" baseline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None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GB" sz="1800" dirty="0"/>
          </a:p>
        </p:txBody>
      </p:sp>
      <p:sp>
        <p:nvSpPr>
          <p:cNvPr id="13" name="Ondertitel 32">
            <a:extLst>
              <a:ext uri="{FF2B5EF4-FFF2-40B4-BE49-F238E27FC236}">
                <a16:creationId xmlns:a16="http://schemas.microsoft.com/office/drawing/2014/main" id="{5C152171-DEB5-D413-06A1-DC4A9E723B7D}"/>
              </a:ext>
            </a:extLst>
          </p:cNvPr>
          <p:cNvSpPr txBox="1">
            <a:spLocks/>
          </p:cNvSpPr>
          <p:nvPr/>
        </p:nvSpPr>
        <p:spPr>
          <a:xfrm>
            <a:off x="777244" y="2501684"/>
            <a:ext cx="5430844" cy="448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3000" kern="1200" cap="all" baseline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None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r>
              <a:rPr lang="en-GB"/>
              <a:t>Questions?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B6A5E7-7C17-A447-BB43-478EA9BBDF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28" y="397272"/>
            <a:ext cx="6626052" cy="49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verticale tekst 45">
            <a:extLst>
              <a:ext uri="{FF2B5EF4-FFF2-40B4-BE49-F238E27FC236}">
                <a16:creationId xmlns:a16="http://schemas.microsoft.com/office/drawing/2014/main" id="{20472697-B901-4A39-B920-88CA7E3E525A}"/>
              </a:ext>
            </a:extLst>
          </p:cNvPr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74A09BDC-A602-43BC-9AB0-1E48FCFB84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966782E-34E5-4835-9625-1B014CF48C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1748DD8-81AB-4BC5-BFA2-A69CD0CD28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3" name="Ondertitel 32">
            <a:extLst>
              <a:ext uri="{FF2B5EF4-FFF2-40B4-BE49-F238E27FC236}">
                <a16:creationId xmlns:a16="http://schemas.microsoft.com/office/drawing/2014/main" id="{697E37A2-C3C3-4BD7-AD35-B0465E08C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Your time</a:t>
            </a:r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7C24C0D6-8F84-4C66-8EB2-630B67FB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AFE442-FCFB-4FED-B397-49DF62927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747" y="5816080"/>
            <a:ext cx="4201900" cy="46486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DE3E6EB-0DD5-087E-6ED8-9CEFC1FF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21" y="5817141"/>
            <a:ext cx="1299189" cy="4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3CF661C-96E5-BDB9-9ACA-E9A29E0A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110" y="5816080"/>
            <a:ext cx="940672" cy="4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5BBF2-9C5D-5731-9AC8-26375C580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792" y="5796514"/>
            <a:ext cx="1189641" cy="567246"/>
          </a:xfrm>
          <a:prstGeom prst="rect">
            <a:avLst/>
          </a:prstGeom>
        </p:spPr>
      </p:pic>
      <p:pic>
        <p:nvPicPr>
          <p:cNvPr id="10" name="Picture 6" descr="Enrico DAMMERS | Post Doc | PhD | Netherlands Institute for Space Research,  Leiden | SRON">
            <a:extLst>
              <a:ext uri="{FF2B5EF4-FFF2-40B4-BE49-F238E27FC236}">
                <a16:creationId xmlns:a16="http://schemas.microsoft.com/office/drawing/2014/main" id="{07DB6D49-CE74-835A-5F85-ACA6C7DC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7" y="3796985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ndertitel 32">
            <a:extLst>
              <a:ext uri="{FF2B5EF4-FFF2-40B4-BE49-F238E27FC236}">
                <a16:creationId xmlns:a16="http://schemas.microsoft.com/office/drawing/2014/main" id="{E9C52971-3004-CF2E-9306-E6B13C2EE3AC}"/>
              </a:ext>
            </a:extLst>
          </p:cNvPr>
          <p:cNvSpPr txBox="1">
            <a:spLocks/>
          </p:cNvSpPr>
          <p:nvPr/>
        </p:nvSpPr>
        <p:spPr>
          <a:xfrm>
            <a:off x="641873" y="4896894"/>
            <a:ext cx="5430844" cy="448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3000" kern="1200" cap="all" baseline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None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/>
              <a:t>Enrico Dammers</a:t>
            </a:r>
          </a:p>
          <a:p>
            <a:pPr algn="ctr"/>
            <a:r>
              <a:rPr lang="en-GB" sz="1800" dirty="0"/>
              <a:t>Enrico.dammers@tno.nl</a:t>
            </a:r>
          </a:p>
        </p:txBody>
      </p:sp>
      <p:sp>
        <p:nvSpPr>
          <p:cNvPr id="12" name="Ondertitel 32">
            <a:extLst>
              <a:ext uri="{FF2B5EF4-FFF2-40B4-BE49-F238E27FC236}">
                <a16:creationId xmlns:a16="http://schemas.microsoft.com/office/drawing/2014/main" id="{994F92D3-4390-7F6B-6A8C-39050B189911}"/>
              </a:ext>
            </a:extLst>
          </p:cNvPr>
          <p:cNvSpPr txBox="1">
            <a:spLocks/>
          </p:cNvSpPr>
          <p:nvPr/>
        </p:nvSpPr>
        <p:spPr>
          <a:xfrm>
            <a:off x="867517" y="5346162"/>
            <a:ext cx="5430844" cy="448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3000" kern="1200" cap="all" baseline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None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GB" sz="1800" dirty="0"/>
          </a:p>
        </p:txBody>
      </p:sp>
      <p:sp>
        <p:nvSpPr>
          <p:cNvPr id="13" name="Ondertitel 32">
            <a:extLst>
              <a:ext uri="{FF2B5EF4-FFF2-40B4-BE49-F238E27FC236}">
                <a16:creationId xmlns:a16="http://schemas.microsoft.com/office/drawing/2014/main" id="{5C152171-DEB5-D413-06A1-DC4A9E723B7D}"/>
              </a:ext>
            </a:extLst>
          </p:cNvPr>
          <p:cNvSpPr txBox="1">
            <a:spLocks/>
          </p:cNvSpPr>
          <p:nvPr/>
        </p:nvSpPr>
        <p:spPr>
          <a:xfrm>
            <a:off x="777244" y="2501684"/>
            <a:ext cx="5430844" cy="448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3000" kern="1200" cap="all" baseline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None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For further questions contact: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B6A5E7-7C17-A447-BB43-478EA9BBDF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28" y="397272"/>
            <a:ext cx="6626052" cy="49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4">
            <a:extLst>
              <a:ext uri="{FF2B5EF4-FFF2-40B4-BE49-F238E27FC236}">
                <a16:creationId xmlns:a16="http://schemas.microsoft.com/office/drawing/2014/main" id="{0C9B1185-2BD2-4056-91EF-860ECA8AF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9120CA59-2CB9-4AAE-B137-5DDCEEAA2BF7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648A6F6-5822-4CCE-89E0-38203AB7974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nl-NL" dirty="0" err="1"/>
              <a:t>CrISIs</a:t>
            </a:r>
            <a:r>
              <a:rPr lang="nl-NL" dirty="0"/>
              <a:t>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7225CB-1249-4C8E-8550-8458024C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Nitrogen</a:t>
            </a:r>
            <a:endParaRPr lang="nl-NL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6226BD-807B-4BA0-95B7-494FE2D4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213" y="1481148"/>
            <a:ext cx="2543175" cy="3076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5482F2-553C-42AB-9993-495920BC2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040" y="3415591"/>
            <a:ext cx="4525283" cy="1177869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68116273-1F61-42A2-9E14-BF838237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63" y="649732"/>
            <a:ext cx="5498951" cy="2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134E75-FCDC-498E-AF21-47648F8EC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47620">
            <a:off x="4982667" y="1969524"/>
            <a:ext cx="2924175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439E69-7B74-40F4-867E-D21F229DC5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420"/>
          <a:stretch/>
        </p:blipFill>
        <p:spPr>
          <a:xfrm rot="20418111">
            <a:off x="5262650" y="2261506"/>
            <a:ext cx="6644149" cy="37886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FBFD77-9351-42B6-9702-7FEFFE539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8712" y="308545"/>
            <a:ext cx="2745011" cy="153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4" descr="Kan de ruime Duitse stikstofnorm ook in Nederland? | NOS">
            <a:extLst>
              <a:ext uri="{FF2B5EF4-FFF2-40B4-BE49-F238E27FC236}">
                <a16:creationId xmlns:a16="http://schemas.microsoft.com/office/drawing/2014/main" id="{D26942A7-B611-4E18-8CCE-1ADFA679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4051">
            <a:off x="750974" y="1808006"/>
            <a:ext cx="3030908" cy="170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F999BC5-306B-47D0-B20B-16C9BC50D6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6529" y="2693464"/>
            <a:ext cx="3577941" cy="266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2" descr="De stikstofcrisis, hoe heeft de politiek het zo ver laten komen? | NOS">
            <a:extLst>
              <a:ext uri="{FF2B5EF4-FFF2-40B4-BE49-F238E27FC236}">
                <a16:creationId xmlns:a16="http://schemas.microsoft.com/office/drawing/2014/main" id="{53761A6E-C72C-46D9-B63E-654D7437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447">
            <a:off x="2345280" y="4028594"/>
            <a:ext cx="3983052" cy="224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EFA6D0C-E462-43EF-89F8-5EBBC45AA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9570" y="2660449"/>
            <a:ext cx="3459323" cy="2733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3636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04BE50-F5FB-4CB6-9950-F832AFDE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9"/>
          <a:stretch/>
        </p:blipFill>
        <p:spPr>
          <a:xfrm>
            <a:off x="6362688" y="3919621"/>
            <a:ext cx="5829312" cy="2117531"/>
          </a:xfrm>
          <a:prstGeom prst="rect">
            <a:avLst/>
          </a:prstGeom>
        </p:spPr>
      </p:pic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7FB8E2ED-2E76-4798-B073-0B290DF7A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9347" y="4900539"/>
            <a:ext cx="6561517" cy="1881420"/>
          </a:xfrm>
          <a:solidFill>
            <a:srgbClr val="AAC8DB"/>
          </a:solidFill>
        </p:spPr>
        <p:txBody>
          <a:bodyPr/>
          <a:lstStyle/>
          <a:p>
            <a:r>
              <a:rPr lang="nl-NL" dirty="0" err="1"/>
              <a:t>Broadly</a:t>
            </a:r>
            <a:r>
              <a:rPr lang="nl-NL" dirty="0"/>
              <a:t> </a:t>
            </a:r>
            <a:r>
              <a:rPr lang="nl-NL" dirty="0" err="1"/>
              <a:t>speaking</a:t>
            </a:r>
            <a:r>
              <a:rPr lang="nl-NL" dirty="0"/>
              <a:t>, </a:t>
            </a:r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emission</a:t>
            </a:r>
            <a:r>
              <a:rPr lang="nl-NL" dirty="0"/>
              <a:t> </a:t>
            </a:r>
            <a:r>
              <a:rPr lang="nl-NL" dirty="0" err="1"/>
              <a:t>patterns</a:t>
            </a:r>
            <a:r>
              <a:rPr lang="nl-NL" dirty="0"/>
              <a:t> found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CrIS</a:t>
            </a:r>
            <a:r>
              <a:rPr lang="nl-NL" dirty="0"/>
              <a:t> &amp;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inventory</a:t>
            </a:r>
            <a:endParaRPr lang="nl-NL" dirty="0"/>
          </a:p>
          <a:p>
            <a:r>
              <a:rPr lang="nl-NL" dirty="0"/>
              <a:t>Large </a:t>
            </a:r>
            <a:r>
              <a:rPr lang="nl-NL" dirty="0" err="1"/>
              <a:t>parts</a:t>
            </a:r>
            <a:r>
              <a:rPr lang="nl-NL" dirty="0"/>
              <a:t> of Europe / India / China show a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distributions</a:t>
            </a:r>
            <a:endParaRPr lang="nl-NL" dirty="0"/>
          </a:p>
          <a:p>
            <a:r>
              <a:rPr lang="nl-NL" dirty="0"/>
              <a:t>India &amp; China: </a:t>
            </a:r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redistribution</a:t>
            </a:r>
            <a:r>
              <a:rPr lang="nl-NL" dirty="0"/>
              <a:t> of </a:t>
            </a:r>
            <a:r>
              <a:rPr lang="nl-NL" dirty="0" err="1"/>
              <a:t>emissions</a:t>
            </a:r>
            <a:r>
              <a:rPr lang="nl-NL" dirty="0"/>
              <a:t> in </a:t>
            </a:r>
            <a:r>
              <a:rPr lang="nl-NL" dirty="0" err="1"/>
              <a:t>inventory</a:t>
            </a:r>
            <a:r>
              <a:rPr lang="nl-NL" dirty="0"/>
              <a:t>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US / South America / </a:t>
            </a:r>
            <a:r>
              <a:rPr lang="nl-NL" dirty="0" err="1"/>
              <a:t>Africa</a:t>
            </a:r>
            <a:r>
              <a:rPr lang="nl-NL" dirty="0"/>
              <a:t> </a:t>
            </a:r>
            <a:r>
              <a:rPr lang="nl-NL" dirty="0" err="1"/>
              <a:t>showing</a:t>
            </a:r>
            <a:r>
              <a:rPr lang="nl-NL" dirty="0"/>
              <a:t> large </a:t>
            </a:r>
            <a:r>
              <a:rPr lang="nl-NL" dirty="0" err="1"/>
              <a:t>differences</a:t>
            </a:r>
            <a:r>
              <a:rPr lang="nl-NL" dirty="0"/>
              <a:t> in </a:t>
            </a:r>
            <a:r>
              <a:rPr lang="nl-NL" dirty="0" err="1"/>
              <a:t>emissions</a:t>
            </a:r>
            <a:r>
              <a:rPr lang="nl-NL" dirty="0"/>
              <a:t> </a:t>
            </a:r>
            <a:r>
              <a:rPr lang="nl-NL" dirty="0" err="1"/>
              <a:t>totals</a:t>
            </a:r>
            <a:endParaRPr lang="nl-NL" dirty="0"/>
          </a:p>
          <a:p>
            <a:r>
              <a:rPr lang="nl-NL" dirty="0" err="1"/>
              <a:t>Whats</a:t>
            </a:r>
            <a:r>
              <a:rPr lang="nl-NL" dirty="0"/>
              <a:t> missing: a “</a:t>
            </a:r>
            <a:r>
              <a:rPr lang="nl-NL" dirty="0" err="1"/>
              <a:t>natural</a:t>
            </a:r>
            <a:r>
              <a:rPr lang="nl-NL" dirty="0"/>
              <a:t>” </a:t>
            </a:r>
            <a:r>
              <a:rPr lang="nl-NL" dirty="0" err="1"/>
              <a:t>soil</a:t>
            </a:r>
            <a:r>
              <a:rPr lang="nl-NL" dirty="0"/>
              <a:t> </a:t>
            </a:r>
            <a:r>
              <a:rPr lang="nl-NL" dirty="0" err="1"/>
              <a:t>emissions</a:t>
            </a:r>
            <a:r>
              <a:rPr lang="nl-NL" dirty="0"/>
              <a:t> </a:t>
            </a:r>
            <a:r>
              <a:rPr lang="nl-NL" dirty="0" err="1"/>
              <a:t>inventory</a:t>
            </a:r>
            <a:endParaRPr lang="nl-NL" dirty="0"/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C53A478D-3B9C-485F-BC9A-B1669930EC93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B9B8-2B4F-4782-B204-8EA09D0A12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93C5F-DB18-4797-88B9-B8B0D60519F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B700ED-AD30-4122-9E4D-CFBB55D8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 GLOBAL NH3 emissions 2013-2017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EBB7D-9DD1-42DC-81D7-FEC8C9136BC4}"/>
              </a:ext>
            </a:extLst>
          </p:cNvPr>
          <p:cNvSpPr txBox="1"/>
          <p:nvPr/>
        </p:nvSpPr>
        <p:spPr>
          <a:xfrm>
            <a:off x="10549612" y="6200801"/>
            <a:ext cx="1592613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050" dirty="0"/>
              <a:t>Enrico.dammers@tno.nl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F68B90-2D4F-454B-BC18-E6997859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612" y="6037152"/>
            <a:ext cx="1479216" cy="163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9C1EC-E35E-488E-AEFD-AE186CCA298E}"/>
              </a:ext>
            </a:extLst>
          </p:cNvPr>
          <p:cNvSpPr txBox="1"/>
          <p:nvPr/>
        </p:nvSpPr>
        <p:spPr>
          <a:xfrm>
            <a:off x="7452158" y="6550223"/>
            <a:ext cx="383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Dammers et al., 2021,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be</a:t>
            </a:r>
            <a:r>
              <a:rPr lang="nl-NL" sz="1400" dirty="0"/>
              <a:t> </a:t>
            </a:r>
            <a:r>
              <a:rPr lang="nl-NL" sz="1400" dirty="0" err="1"/>
              <a:t>submitted</a:t>
            </a:r>
            <a:endParaRPr lang="nl-NL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E3AF0-592E-45BB-A650-6EEE48609E95}"/>
              </a:ext>
            </a:extLst>
          </p:cNvPr>
          <p:cNvSpPr txBox="1"/>
          <p:nvPr/>
        </p:nvSpPr>
        <p:spPr>
          <a:xfrm>
            <a:off x="8127050" y="128212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CrIS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6658AE-8C34-45A1-9A93-94BC7E19AC6F}"/>
              </a:ext>
            </a:extLst>
          </p:cNvPr>
          <p:cNvSpPr txBox="1"/>
          <p:nvPr/>
        </p:nvSpPr>
        <p:spPr>
          <a:xfrm>
            <a:off x="1435693" y="1282122"/>
            <a:ext cx="356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CAMS-GLOB-ANT </a:t>
            </a:r>
            <a:r>
              <a:rPr lang="nl-NL" dirty="0" err="1"/>
              <a:t>inventory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3B7E9-A517-45B8-AE96-D64C50879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9"/>
          <a:stretch/>
        </p:blipFill>
        <p:spPr>
          <a:xfrm>
            <a:off x="533376" y="1769433"/>
            <a:ext cx="5829312" cy="2117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279D63-DC00-46EB-A9C0-EA799F71D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5" t="37507" r="14133" b="10835"/>
          <a:stretch/>
        </p:blipFill>
        <p:spPr>
          <a:xfrm>
            <a:off x="6377832" y="1887949"/>
            <a:ext cx="5327236" cy="19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1684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7FB8E2ED-2E76-4798-B073-0B290DF7A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35698" y="3429000"/>
            <a:ext cx="10993130" cy="1450554"/>
          </a:xfrm>
        </p:spPr>
        <p:txBody>
          <a:bodyPr/>
          <a:lstStyle/>
          <a:p>
            <a:r>
              <a:rPr lang="nl-NL" dirty="0"/>
              <a:t>At </a:t>
            </a:r>
            <a:r>
              <a:rPr lang="nl-NL" dirty="0" err="1"/>
              <a:t>provincial</a:t>
            </a:r>
            <a:r>
              <a:rPr lang="nl-NL" dirty="0"/>
              <a:t>/state/</a:t>
            </a:r>
            <a:r>
              <a:rPr lang="nl-NL" dirty="0" err="1"/>
              <a:t>county</a:t>
            </a:r>
            <a:r>
              <a:rPr lang="nl-NL" dirty="0"/>
              <a:t> level </a:t>
            </a:r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patterns</a:t>
            </a:r>
            <a:r>
              <a:rPr lang="nl-NL" dirty="0"/>
              <a:t> </a:t>
            </a:r>
            <a:r>
              <a:rPr lang="nl-NL" dirty="0" err="1"/>
              <a:t>emerge</a:t>
            </a:r>
            <a:r>
              <a:rPr lang="nl-NL" dirty="0"/>
              <a:t>.</a:t>
            </a:r>
          </a:p>
          <a:p>
            <a:r>
              <a:rPr lang="nl-NL" dirty="0"/>
              <a:t>Most EU27 </a:t>
            </a:r>
            <a:r>
              <a:rPr lang="nl-NL" dirty="0" err="1"/>
              <a:t>countries</a:t>
            </a:r>
            <a:r>
              <a:rPr lang="nl-NL" dirty="0"/>
              <a:t> </a:t>
            </a:r>
            <a:r>
              <a:rPr lang="nl-NL" dirty="0" err="1"/>
              <a:t>closely</a:t>
            </a:r>
            <a:r>
              <a:rPr lang="nl-NL" dirty="0"/>
              <a:t> </a:t>
            </a:r>
            <a:r>
              <a:rPr lang="nl-NL" dirty="0" err="1"/>
              <a:t>aligned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1:1 line, more spread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eastern</a:t>
            </a:r>
            <a:r>
              <a:rPr lang="nl-NL" dirty="0"/>
              <a:t>/</a:t>
            </a:r>
            <a:r>
              <a:rPr lang="nl-NL" dirty="0" err="1"/>
              <a:t>southern</a:t>
            </a:r>
            <a:r>
              <a:rPr lang="nl-NL" dirty="0"/>
              <a:t> </a:t>
            </a:r>
            <a:r>
              <a:rPr lang="nl-NL" dirty="0" err="1"/>
              <a:t>european</a:t>
            </a:r>
            <a:r>
              <a:rPr lang="nl-NL" dirty="0"/>
              <a:t> </a:t>
            </a:r>
            <a:r>
              <a:rPr lang="nl-NL" dirty="0" err="1"/>
              <a:t>countries</a:t>
            </a:r>
            <a:r>
              <a:rPr lang="nl-NL" dirty="0"/>
              <a:t>…</a:t>
            </a:r>
          </a:p>
          <a:p>
            <a:r>
              <a:rPr lang="nl-NL" dirty="0" err="1"/>
              <a:t>Globally</a:t>
            </a:r>
            <a:r>
              <a:rPr lang="nl-NL" dirty="0"/>
              <a:t>, most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regions</a:t>
            </a:r>
            <a:r>
              <a:rPr lang="nl-NL" dirty="0"/>
              <a:t> show large spread</a:t>
            </a:r>
          </a:p>
          <a:p>
            <a:r>
              <a:rPr lang="nl-NL" dirty="0" err="1"/>
              <a:t>Satellite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estimates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EU27 </a:t>
            </a:r>
            <a:r>
              <a:rPr lang="nl-NL" dirty="0" err="1"/>
              <a:t>provinces</a:t>
            </a:r>
            <a:r>
              <a:rPr lang="nl-NL" dirty="0"/>
              <a:t> </a:t>
            </a:r>
            <a:r>
              <a:rPr lang="nl-NL" dirty="0" err="1"/>
              <a:t>compare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inventory</a:t>
            </a:r>
            <a:r>
              <a:rPr lang="nl-NL" dirty="0"/>
              <a:t>, </a:t>
            </a:r>
            <a:r>
              <a:rPr lang="nl-NL" dirty="0" err="1"/>
              <a:t>especially</a:t>
            </a:r>
            <a:r>
              <a:rPr lang="nl-NL" dirty="0"/>
              <a:t> NL/DE/DK/UK/CH…</a:t>
            </a:r>
          </a:p>
          <a:p>
            <a:pPr lvl="1"/>
            <a:r>
              <a:rPr lang="nl-NL" dirty="0" err="1"/>
              <a:t>Inventories</a:t>
            </a:r>
            <a:r>
              <a:rPr lang="nl-NL" dirty="0"/>
              <a:t> </a:t>
            </a:r>
            <a:r>
              <a:rPr lang="nl-NL" dirty="0" err="1"/>
              <a:t>typically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high levels of information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inventories</a:t>
            </a:r>
            <a:r>
              <a:rPr lang="nl-NL" dirty="0"/>
              <a:t> (e.g. </a:t>
            </a:r>
            <a:r>
              <a:rPr lang="nl-NL" dirty="0" err="1"/>
              <a:t>animal</a:t>
            </a:r>
            <a:r>
              <a:rPr lang="nl-NL" dirty="0"/>
              <a:t> </a:t>
            </a:r>
            <a:r>
              <a:rPr lang="nl-NL" dirty="0" err="1"/>
              <a:t>numbers</a:t>
            </a:r>
            <a:r>
              <a:rPr lang="nl-NL" dirty="0"/>
              <a:t>, </a:t>
            </a:r>
            <a:r>
              <a:rPr lang="nl-NL" dirty="0" err="1"/>
              <a:t>location</a:t>
            </a:r>
            <a:r>
              <a:rPr lang="nl-NL" dirty="0"/>
              <a:t> of </a:t>
            </a:r>
            <a:r>
              <a:rPr lang="nl-NL" dirty="0" err="1"/>
              <a:t>animals</a:t>
            </a:r>
            <a:r>
              <a:rPr lang="nl-NL" dirty="0"/>
              <a:t>/livestock </a:t>
            </a:r>
            <a:r>
              <a:rPr lang="nl-NL" dirty="0" err="1"/>
              <a:t>housing</a:t>
            </a:r>
            <a:r>
              <a:rPr lang="nl-NL" dirty="0"/>
              <a:t>, </a:t>
            </a:r>
            <a:r>
              <a:rPr lang="nl-NL" dirty="0" err="1"/>
              <a:t>application</a:t>
            </a:r>
            <a:r>
              <a:rPr lang="nl-NL" dirty="0"/>
              <a:t> </a:t>
            </a:r>
            <a:r>
              <a:rPr lang="nl-NL" dirty="0" err="1"/>
              <a:t>location</a:t>
            </a:r>
            <a:r>
              <a:rPr lang="nl-NL" dirty="0"/>
              <a:t>).</a:t>
            </a:r>
          </a:p>
          <a:p>
            <a:pPr lvl="1"/>
            <a:r>
              <a:rPr lang="nl-NL" dirty="0"/>
              <a:t>Showcase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value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effort put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such</a:t>
            </a:r>
            <a:r>
              <a:rPr lang="nl-NL" dirty="0"/>
              <a:t> </a:t>
            </a:r>
            <a:r>
              <a:rPr lang="nl-NL" dirty="0" err="1"/>
              <a:t>inventories</a:t>
            </a:r>
            <a:endParaRPr lang="nl-NL" dirty="0"/>
          </a:p>
          <a:p>
            <a:endParaRPr lang="nl-NL" dirty="0"/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C53A478D-3B9C-485F-BC9A-B1669930EC93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B9B8-2B4F-4782-B204-8EA09D0A12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93C5F-DB18-4797-88B9-B8B0D60519F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EBB7D-9DD1-42DC-81D7-FEC8C9136BC4}"/>
              </a:ext>
            </a:extLst>
          </p:cNvPr>
          <p:cNvSpPr txBox="1"/>
          <p:nvPr/>
        </p:nvSpPr>
        <p:spPr>
          <a:xfrm>
            <a:off x="10549612" y="6200801"/>
            <a:ext cx="1592613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050" dirty="0"/>
              <a:t>Enrico.dammers@tno.nl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F68B90-2D4F-454B-BC18-E6997859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612" y="6037152"/>
            <a:ext cx="1479216" cy="163649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3221CC86-56C8-4CFE-9D44-BC7ED5A6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46" y="107169"/>
            <a:ext cx="10828685" cy="268289"/>
          </a:xfrm>
        </p:spPr>
        <p:txBody>
          <a:bodyPr/>
          <a:lstStyle/>
          <a:p>
            <a:r>
              <a:rPr lang="en-US" dirty="0"/>
              <a:t>Results -  Aggregated Province/state totals</a:t>
            </a:r>
            <a:endParaRPr lang="nl-NL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56A5BF-7061-41B5-85C4-8673B0C45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40561" r="9491" b="28449"/>
          <a:stretch/>
        </p:blipFill>
        <p:spPr>
          <a:xfrm>
            <a:off x="647449" y="668798"/>
            <a:ext cx="10897102" cy="276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DC163-F87B-42AE-B5A4-D9C1C6903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76803" r="70660" b="6262"/>
          <a:stretch/>
        </p:blipFill>
        <p:spPr>
          <a:xfrm>
            <a:off x="2188559" y="2154901"/>
            <a:ext cx="1514386" cy="1086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677B8E-BB23-40D6-8EB5-6A9CFA839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0" t="71846" r="50313" b="6553"/>
          <a:stretch/>
        </p:blipFill>
        <p:spPr>
          <a:xfrm>
            <a:off x="5169356" y="2049702"/>
            <a:ext cx="1181712" cy="10264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B5CFFB-9D21-47A9-B2E5-17A040A1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74531" r="30700" b="7672"/>
          <a:stretch/>
        </p:blipFill>
        <p:spPr>
          <a:xfrm>
            <a:off x="7687998" y="2342318"/>
            <a:ext cx="1424041" cy="10866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D16D93-4994-412D-B526-68C3A403E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9" t="80324" r="10564" b="7626"/>
          <a:stretch/>
        </p:blipFill>
        <p:spPr>
          <a:xfrm>
            <a:off x="10448969" y="2172679"/>
            <a:ext cx="1424041" cy="7357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A7D0A0-FB1C-47A6-861C-68368895843D}"/>
              </a:ext>
            </a:extLst>
          </p:cNvPr>
          <p:cNvSpPr/>
          <p:nvPr/>
        </p:nvSpPr>
        <p:spPr>
          <a:xfrm rot="18840000">
            <a:off x="705225" y="1568487"/>
            <a:ext cx="2914656" cy="131745"/>
          </a:xfrm>
          <a:prstGeom prst="rect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86345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7FB8E2ED-2E76-4798-B073-0B290DF7A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6926" y="771024"/>
            <a:ext cx="4487299" cy="5812971"/>
          </a:xfrm>
        </p:spPr>
        <p:txBody>
          <a:bodyPr/>
          <a:lstStyle/>
          <a:p>
            <a:r>
              <a:rPr lang="nl-NL" sz="1400" b="1" dirty="0" err="1"/>
              <a:t>Aggregated</a:t>
            </a:r>
            <a:r>
              <a:rPr lang="nl-NL" sz="1400" b="1" dirty="0"/>
              <a:t> </a:t>
            </a:r>
            <a:r>
              <a:rPr lang="nl-NL" sz="1400" b="1" dirty="0" err="1"/>
              <a:t>yearly</a:t>
            </a:r>
            <a:r>
              <a:rPr lang="nl-NL" sz="1400" b="1" dirty="0"/>
              <a:t> </a:t>
            </a:r>
            <a:r>
              <a:rPr lang="nl-NL" sz="1400" b="1" dirty="0" err="1"/>
              <a:t>and</a:t>
            </a:r>
            <a:r>
              <a:rPr lang="nl-NL" sz="1400" b="1" dirty="0"/>
              <a:t> </a:t>
            </a:r>
            <a:r>
              <a:rPr lang="nl-NL" sz="1400" b="1" dirty="0" err="1"/>
              <a:t>monthly</a:t>
            </a:r>
            <a:r>
              <a:rPr lang="nl-NL" sz="1400" b="1" dirty="0"/>
              <a:t> </a:t>
            </a:r>
            <a:r>
              <a:rPr lang="nl-NL" sz="1400" b="1" dirty="0" err="1"/>
              <a:t>regional</a:t>
            </a:r>
            <a:r>
              <a:rPr lang="nl-NL" sz="1400" b="1" dirty="0"/>
              <a:t> </a:t>
            </a:r>
            <a:r>
              <a:rPr lang="nl-NL" sz="1400" b="1" dirty="0" err="1"/>
              <a:t>totals</a:t>
            </a:r>
            <a:endParaRPr lang="nl-NL" sz="1400" b="1" dirty="0"/>
          </a:p>
          <a:p>
            <a:pPr lvl="1"/>
            <a:r>
              <a:rPr lang="nl-NL" sz="1400" dirty="0" err="1"/>
              <a:t>Satellite</a:t>
            </a:r>
            <a:r>
              <a:rPr lang="nl-NL" sz="1400" dirty="0"/>
              <a:t>: </a:t>
            </a:r>
            <a:r>
              <a:rPr lang="nl-NL" sz="1400" dirty="0" err="1"/>
              <a:t>CrIS</a:t>
            </a:r>
            <a:endParaRPr lang="nl-NL" sz="1400" dirty="0"/>
          </a:p>
          <a:p>
            <a:pPr lvl="1"/>
            <a:r>
              <a:rPr lang="nl-NL" sz="1400" dirty="0"/>
              <a:t>Inventory: CAMS-GLOB-ANT (</a:t>
            </a:r>
            <a:r>
              <a:rPr lang="nl-NL" sz="1400" dirty="0" err="1"/>
              <a:t>Granier</a:t>
            </a:r>
            <a:r>
              <a:rPr lang="nl-NL" sz="1400" dirty="0"/>
              <a:t>, 2019, </a:t>
            </a:r>
            <a:r>
              <a:rPr lang="nl-NL" sz="1400" b="0" i="1" dirty="0">
                <a:solidFill>
                  <a:srgbClr val="2C3E50"/>
                </a:solidFill>
                <a:effectLst/>
                <a:latin typeface="Avenir"/>
              </a:rPr>
              <a:t>doi:10.24380/d0bn-kx16</a:t>
            </a:r>
            <a:r>
              <a:rPr lang="nl-NL" sz="1400" dirty="0"/>
              <a:t>) </a:t>
            </a:r>
          </a:p>
          <a:p>
            <a:pPr lvl="1"/>
            <a:r>
              <a:rPr lang="nl-NL" sz="1400" dirty="0"/>
              <a:t>Red </a:t>
            </a:r>
            <a:r>
              <a:rPr lang="nl-NL" sz="1400" dirty="0" err="1"/>
              <a:t>outline</a:t>
            </a:r>
            <a:r>
              <a:rPr lang="nl-NL" sz="1400" dirty="0"/>
              <a:t> </a:t>
            </a:r>
            <a:r>
              <a:rPr lang="nl-NL" sz="1400" dirty="0" err="1"/>
              <a:t>indicates</a:t>
            </a:r>
            <a:r>
              <a:rPr lang="nl-NL" sz="1400" dirty="0"/>
              <a:t> </a:t>
            </a:r>
            <a:r>
              <a:rPr lang="nl-NL" sz="1400" dirty="0" err="1"/>
              <a:t>added</a:t>
            </a:r>
            <a:r>
              <a:rPr lang="nl-NL" sz="1400" dirty="0"/>
              <a:t> </a:t>
            </a:r>
            <a:r>
              <a:rPr lang="nl-NL" sz="1400" dirty="0" err="1"/>
              <a:t>counties</a:t>
            </a:r>
            <a:r>
              <a:rPr lang="nl-NL" sz="1400" dirty="0"/>
              <a:t>/</a:t>
            </a:r>
            <a:r>
              <a:rPr lang="nl-NL" sz="1400" dirty="0" err="1"/>
              <a:t>municipalities</a:t>
            </a:r>
            <a:endParaRPr lang="nl-NL" sz="1400" dirty="0"/>
          </a:p>
          <a:p>
            <a:r>
              <a:rPr lang="nl-NL" sz="1400" b="1" dirty="0" err="1"/>
              <a:t>Inter-annual</a:t>
            </a:r>
            <a:r>
              <a:rPr lang="nl-NL" sz="1400" b="1" dirty="0"/>
              <a:t> </a:t>
            </a:r>
            <a:r>
              <a:rPr lang="nl-NL" sz="1400" b="1" dirty="0" err="1"/>
              <a:t>patterns</a:t>
            </a:r>
            <a:r>
              <a:rPr lang="nl-NL" sz="1400" b="1" dirty="0"/>
              <a:t> </a:t>
            </a:r>
            <a:r>
              <a:rPr lang="nl-NL" sz="1400" b="1" dirty="0" err="1"/>
              <a:t>almost</a:t>
            </a:r>
            <a:r>
              <a:rPr lang="nl-NL" sz="1400" b="1" dirty="0"/>
              <a:t> missing in </a:t>
            </a:r>
            <a:r>
              <a:rPr lang="nl-NL" sz="1400" b="1" dirty="0" err="1"/>
              <a:t>the</a:t>
            </a:r>
            <a:r>
              <a:rPr lang="nl-NL" sz="1400" b="1" dirty="0"/>
              <a:t> </a:t>
            </a:r>
            <a:r>
              <a:rPr lang="nl-NL" sz="1400" b="1" dirty="0" err="1"/>
              <a:t>current</a:t>
            </a:r>
            <a:r>
              <a:rPr lang="nl-NL" sz="1400" b="1" dirty="0"/>
              <a:t> </a:t>
            </a:r>
            <a:r>
              <a:rPr lang="nl-NL" sz="1400" b="1" dirty="0" err="1"/>
              <a:t>inventories</a:t>
            </a:r>
            <a:endParaRPr lang="nl-NL" sz="1400" b="1" dirty="0"/>
          </a:p>
          <a:p>
            <a:pPr lvl="1"/>
            <a:r>
              <a:rPr lang="nl-NL" sz="1400" dirty="0"/>
              <a:t>Recent </a:t>
            </a:r>
            <a:r>
              <a:rPr lang="nl-NL" sz="1400" dirty="0" err="1"/>
              <a:t>increase</a:t>
            </a:r>
            <a:r>
              <a:rPr lang="nl-NL" sz="1400" dirty="0"/>
              <a:t> in NLD-BEL-GER </a:t>
            </a:r>
            <a:r>
              <a:rPr lang="nl-NL" sz="1400" dirty="0" err="1"/>
              <a:t>concentrations</a:t>
            </a:r>
            <a:r>
              <a:rPr lang="nl-NL" sz="1400" dirty="0"/>
              <a:t> </a:t>
            </a:r>
            <a:r>
              <a:rPr lang="nl-NL" sz="1400" dirty="0" err="1"/>
              <a:t>also</a:t>
            </a:r>
            <a:r>
              <a:rPr lang="nl-NL" sz="1400" dirty="0"/>
              <a:t> </a:t>
            </a:r>
            <a:r>
              <a:rPr lang="nl-NL" sz="1400" dirty="0" err="1"/>
              <a:t>observed</a:t>
            </a:r>
            <a:r>
              <a:rPr lang="nl-NL" sz="1400" dirty="0"/>
              <a:t> in in-situ </a:t>
            </a:r>
            <a:r>
              <a:rPr lang="nl-NL" sz="1400" dirty="0" err="1"/>
              <a:t>concentrations</a:t>
            </a:r>
            <a:endParaRPr lang="nl-NL" sz="1400" dirty="0"/>
          </a:p>
          <a:p>
            <a:pPr lvl="1"/>
            <a:r>
              <a:rPr lang="nl-NL" sz="1400" dirty="0" err="1"/>
              <a:t>Besides</a:t>
            </a:r>
            <a:r>
              <a:rPr lang="nl-NL" sz="1400" dirty="0"/>
              <a:t> </a:t>
            </a:r>
            <a:r>
              <a:rPr lang="nl-NL" sz="1400" dirty="0" err="1"/>
              <a:t>increasing</a:t>
            </a:r>
            <a:r>
              <a:rPr lang="nl-NL" sz="1400" dirty="0"/>
              <a:t> </a:t>
            </a:r>
            <a:r>
              <a:rPr lang="nl-NL" sz="1400" dirty="0" err="1"/>
              <a:t>agricultural</a:t>
            </a:r>
            <a:r>
              <a:rPr lang="nl-NL" sz="1400" dirty="0"/>
              <a:t>/</a:t>
            </a:r>
            <a:r>
              <a:rPr lang="nl-NL" sz="1400" dirty="0" err="1"/>
              <a:t>industrial</a:t>
            </a:r>
            <a:r>
              <a:rPr lang="nl-NL" sz="1400" dirty="0"/>
              <a:t> </a:t>
            </a:r>
            <a:r>
              <a:rPr lang="nl-NL" sz="1400" dirty="0" err="1"/>
              <a:t>activities</a:t>
            </a:r>
            <a:r>
              <a:rPr lang="nl-NL" sz="1400" dirty="0"/>
              <a:t> </a:t>
            </a:r>
            <a:r>
              <a:rPr lang="nl-NL" sz="1400" dirty="0" err="1"/>
              <a:t>variations</a:t>
            </a:r>
            <a:r>
              <a:rPr lang="nl-NL" sz="1400" dirty="0"/>
              <a:t> </a:t>
            </a:r>
            <a:r>
              <a:rPr lang="nl-NL" sz="1400" dirty="0" err="1"/>
              <a:t>between</a:t>
            </a:r>
            <a:r>
              <a:rPr lang="nl-NL" sz="1400" dirty="0"/>
              <a:t> </a:t>
            </a:r>
            <a:r>
              <a:rPr lang="nl-NL" sz="1400" dirty="0" err="1"/>
              <a:t>years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be</a:t>
            </a:r>
            <a:r>
              <a:rPr lang="nl-NL" sz="1400" dirty="0"/>
              <a:t> </a:t>
            </a:r>
            <a:r>
              <a:rPr lang="nl-NL" sz="1400" dirty="0" err="1"/>
              <a:t>expected</a:t>
            </a:r>
            <a:r>
              <a:rPr lang="nl-NL" sz="1400" dirty="0"/>
              <a:t> </a:t>
            </a:r>
            <a:r>
              <a:rPr lang="nl-NL" sz="1400" dirty="0" err="1"/>
              <a:t>due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meteorology</a:t>
            </a:r>
            <a:r>
              <a:rPr lang="nl-NL" sz="1400" dirty="0"/>
              <a:t> (</a:t>
            </a:r>
            <a:r>
              <a:rPr lang="nl-NL" sz="1400" dirty="0" err="1"/>
              <a:t>temperature</a:t>
            </a:r>
            <a:r>
              <a:rPr lang="nl-NL" sz="1400" dirty="0"/>
              <a:t>, </a:t>
            </a:r>
            <a:r>
              <a:rPr lang="nl-NL" sz="1400" dirty="0" err="1"/>
              <a:t>rainfall</a:t>
            </a:r>
            <a:r>
              <a:rPr lang="nl-NL" sz="1400" dirty="0"/>
              <a:t>) </a:t>
            </a:r>
            <a:r>
              <a:rPr lang="nl-NL" sz="1400" dirty="0" err="1"/>
              <a:t>influencing</a:t>
            </a:r>
            <a:r>
              <a:rPr lang="nl-NL" sz="1400" dirty="0"/>
              <a:t> </a:t>
            </a:r>
            <a:r>
              <a:rPr lang="nl-NL" sz="1400" dirty="0" err="1"/>
              <a:t>emissions</a:t>
            </a:r>
            <a:endParaRPr lang="nl-NL" sz="1400" dirty="0"/>
          </a:p>
          <a:p>
            <a:r>
              <a:rPr lang="nl-NL" sz="1400" b="1" dirty="0" err="1"/>
              <a:t>Seasonal</a:t>
            </a:r>
            <a:r>
              <a:rPr lang="nl-NL" sz="1400" b="1" dirty="0"/>
              <a:t> </a:t>
            </a:r>
            <a:r>
              <a:rPr lang="nl-NL" sz="1400" b="1" dirty="0" err="1"/>
              <a:t>variations</a:t>
            </a:r>
            <a:r>
              <a:rPr lang="nl-NL" sz="1400" b="1" dirty="0"/>
              <a:t> </a:t>
            </a:r>
            <a:r>
              <a:rPr lang="nl-NL" sz="1400" b="1" dirty="0" err="1"/>
              <a:t>somewhat</a:t>
            </a:r>
            <a:r>
              <a:rPr lang="nl-NL" sz="1400" b="1" dirty="0"/>
              <a:t> </a:t>
            </a:r>
            <a:r>
              <a:rPr lang="nl-NL" sz="1400" b="1" dirty="0" err="1"/>
              <a:t>reproduced</a:t>
            </a:r>
            <a:endParaRPr lang="nl-NL" sz="1400" b="1" dirty="0"/>
          </a:p>
          <a:p>
            <a:pPr lvl="1"/>
            <a:r>
              <a:rPr lang="nl-NL" sz="1400" dirty="0"/>
              <a:t>Spring </a:t>
            </a:r>
            <a:r>
              <a:rPr lang="nl-NL" sz="1400" dirty="0" err="1"/>
              <a:t>peaks</a:t>
            </a:r>
            <a:r>
              <a:rPr lang="nl-NL" sz="1400" dirty="0"/>
              <a:t> </a:t>
            </a:r>
            <a:r>
              <a:rPr lang="nl-NL" sz="1400" dirty="0" err="1"/>
              <a:t>less</a:t>
            </a:r>
            <a:r>
              <a:rPr lang="nl-NL" sz="1400" dirty="0"/>
              <a:t> </a:t>
            </a:r>
            <a:r>
              <a:rPr lang="nl-NL" sz="1400" dirty="0" err="1"/>
              <a:t>pronounced</a:t>
            </a:r>
            <a:r>
              <a:rPr lang="nl-NL" sz="1400" dirty="0"/>
              <a:t> (US/NLD-BEL-GER)</a:t>
            </a:r>
          </a:p>
          <a:p>
            <a:pPr lvl="1"/>
            <a:r>
              <a:rPr lang="nl-NL" sz="1400" dirty="0"/>
              <a:t>Timing </a:t>
            </a:r>
            <a:r>
              <a:rPr lang="nl-NL" sz="1400" dirty="0" err="1"/>
              <a:t>can</a:t>
            </a:r>
            <a:r>
              <a:rPr lang="nl-NL" sz="1400" dirty="0"/>
              <a:t> </a:t>
            </a:r>
            <a:r>
              <a:rPr lang="nl-NL" sz="1400" dirty="0" err="1"/>
              <a:t>be</a:t>
            </a:r>
            <a:r>
              <a:rPr lang="nl-NL" sz="1400" dirty="0"/>
              <a:t> off </a:t>
            </a:r>
            <a:r>
              <a:rPr lang="nl-NL" sz="1400" dirty="0" err="1"/>
              <a:t>due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shifting</a:t>
            </a:r>
            <a:r>
              <a:rPr lang="nl-NL" sz="1400" dirty="0"/>
              <a:t> </a:t>
            </a:r>
            <a:r>
              <a:rPr lang="nl-NL" sz="1400" dirty="0" err="1"/>
              <a:t>fertilizer</a:t>
            </a:r>
            <a:r>
              <a:rPr lang="nl-NL" sz="1400" dirty="0"/>
              <a:t> </a:t>
            </a:r>
            <a:r>
              <a:rPr lang="nl-NL" sz="1400" dirty="0" err="1"/>
              <a:t>season</a:t>
            </a:r>
            <a:endParaRPr lang="nl-NL" sz="1400" dirty="0"/>
          </a:p>
          <a:p>
            <a:pPr lvl="1"/>
            <a:r>
              <a:rPr lang="nl-NL" sz="1400" dirty="0" err="1"/>
              <a:t>Larger</a:t>
            </a:r>
            <a:r>
              <a:rPr lang="nl-NL" sz="1400" dirty="0"/>
              <a:t> </a:t>
            </a:r>
            <a:r>
              <a:rPr lang="nl-NL" sz="1400" dirty="0" err="1"/>
              <a:t>emissions</a:t>
            </a:r>
            <a:r>
              <a:rPr lang="nl-NL" sz="1400" dirty="0"/>
              <a:t> livestock?</a:t>
            </a:r>
          </a:p>
          <a:p>
            <a:pPr lvl="1"/>
            <a:r>
              <a:rPr lang="nl-NL" sz="1400" dirty="0"/>
              <a:t>India </a:t>
            </a:r>
            <a:r>
              <a:rPr lang="nl-NL" sz="1400" dirty="0" err="1"/>
              <a:t>surprisingly</a:t>
            </a:r>
            <a:r>
              <a:rPr lang="nl-NL" sz="1400" dirty="0"/>
              <a:t> close, </a:t>
            </a:r>
            <a:r>
              <a:rPr lang="nl-NL" sz="1400" dirty="0" err="1"/>
              <a:t>potentially</a:t>
            </a:r>
            <a:r>
              <a:rPr lang="nl-NL" sz="1400" dirty="0"/>
              <a:t> </a:t>
            </a:r>
            <a:r>
              <a:rPr lang="nl-NL" sz="1400" dirty="0" err="1"/>
              <a:t>overestimated</a:t>
            </a:r>
            <a:r>
              <a:rPr lang="nl-NL" sz="1400" dirty="0"/>
              <a:t> in </a:t>
            </a:r>
            <a:r>
              <a:rPr lang="nl-NL" sz="1400" dirty="0" err="1"/>
              <a:t>burning</a:t>
            </a:r>
            <a:r>
              <a:rPr lang="nl-NL" sz="1400" dirty="0"/>
              <a:t> </a:t>
            </a:r>
            <a:r>
              <a:rPr lang="nl-NL" sz="1400" dirty="0" err="1"/>
              <a:t>season</a:t>
            </a:r>
            <a:r>
              <a:rPr lang="nl-NL" sz="1400" dirty="0"/>
              <a:t> (end of </a:t>
            </a:r>
            <a:r>
              <a:rPr lang="nl-NL" sz="1400" dirty="0" err="1"/>
              <a:t>year</a:t>
            </a:r>
            <a:r>
              <a:rPr lang="nl-NL" sz="1400" dirty="0"/>
              <a:t>)</a:t>
            </a:r>
          </a:p>
          <a:p>
            <a:pPr lvl="1"/>
            <a:r>
              <a:rPr lang="nl-NL" sz="1400" dirty="0" err="1"/>
              <a:t>Lack</a:t>
            </a:r>
            <a:r>
              <a:rPr lang="nl-NL" sz="1400" dirty="0"/>
              <a:t> of </a:t>
            </a:r>
            <a:r>
              <a:rPr lang="nl-NL" sz="1400" dirty="0" err="1"/>
              <a:t>observations</a:t>
            </a:r>
            <a:r>
              <a:rPr lang="nl-NL" sz="1400" dirty="0"/>
              <a:t> in </a:t>
            </a:r>
            <a:r>
              <a:rPr lang="nl-NL" sz="1400" dirty="0" err="1"/>
              <a:t>monsoon</a:t>
            </a:r>
            <a:r>
              <a:rPr lang="nl-NL" sz="1400" dirty="0"/>
              <a:t> </a:t>
            </a:r>
            <a:r>
              <a:rPr lang="nl-NL" sz="1400" dirty="0" err="1"/>
              <a:t>season</a:t>
            </a:r>
            <a:r>
              <a:rPr lang="nl-NL" sz="1400" dirty="0"/>
              <a:t> </a:t>
            </a:r>
            <a:r>
              <a:rPr lang="nl-NL" sz="1400" dirty="0" err="1"/>
              <a:t>resulting</a:t>
            </a:r>
            <a:r>
              <a:rPr lang="nl-NL" sz="1400" dirty="0"/>
              <a:t> in </a:t>
            </a:r>
            <a:r>
              <a:rPr lang="nl-NL" sz="1400" dirty="0" err="1"/>
              <a:t>underestimation</a:t>
            </a:r>
            <a:r>
              <a:rPr lang="nl-NL" sz="1400" dirty="0"/>
              <a:t> of </a:t>
            </a:r>
            <a:r>
              <a:rPr lang="nl-NL" sz="1400" dirty="0" err="1"/>
              <a:t>July</a:t>
            </a:r>
            <a:r>
              <a:rPr lang="nl-NL" sz="1400" dirty="0"/>
              <a:t>-September</a:t>
            </a:r>
          </a:p>
          <a:p>
            <a:endParaRPr lang="nl-NL" sz="1400" dirty="0"/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C53A478D-3B9C-485F-BC9A-B1669930EC93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B9B8-2B4F-4782-B204-8EA09D0A12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93C5F-DB18-4797-88B9-B8B0D60519F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EBB7D-9DD1-42DC-81D7-FEC8C9136BC4}"/>
              </a:ext>
            </a:extLst>
          </p:cNvPr>
          <p:cNvSpPr txBox="1"/>
          <p:nvPr/>
        </p:nvSpPr>
        <p:spPr>
          <a:xfrm>
            <a:off x="10549612" y="6200801"/>
            <a:ext cx="1592613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050" dirty="0"/>
              <a:t>Enrico.dammers@tno.nl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F68B90-2D4F-454B-BC18-E6997859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612" y="6037152"/>
            <a:ext cx="1479216" cy="163649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3221CC86-56C8-4CFE-9D44-BC7ED5A6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46" y="107169"/>
            <a:ext cx="10828685" cy="268289"/>
          </a:xfrm>
        </p:spPr>
        <p:txBody>
          <a:bodyPr/>
          <a:lstStyle/>
          <a:p>
            <a:r>
              <a:rPr lang="en-US" dirty="0"/>
              <a:t>Results -  Aggregated </a:t>
            </a:r>
            <a:r>
              <a:rPr lang="en-US" dirty="0" err="1"/>
              <a:t>spatio</a:t>
            </a:r>
            <a:r>
              <a:rPr lang="en-US" dirty="0"/>
              <a:t>-temporal totals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14B36-CDA8-4BA2-A89A-6D8402BD1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r="81351" b="2803"/>
          <a:stretch/>
        </p:blipFill>
        <p:spPr>
          <a:xfrm>
            <a:off x="5284225" y="567692"/>
            <a:ext cx="1278945" cy="6290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74549D-C34B-4600-8BFD-6AF2E7584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r="39980" b="2803"/>
          <a:stretch/>
        </p:blipFill>
        <p:spPr>
          <a:xfrm>
            <a:off x="5284225" y="567692"/>
            <a:ext cx="4116149" cy="6290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EA8D38-D566-4274-9BF7-9CB3956B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b="2803"/>
          <a:stretch/>
        </p:blipFill>
        <p:spPr>
          <a:xfrm>
            <a:off x="5284225" y="567692"/>
            <a:ext cx="6858000" cy="62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76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AB4533-3D78-42AA-BC64-3EB5AAE3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r="20862"/>
          <a:stretch/>
        </p:blipFill>
        <p:spPr>
          <a:xfrm>
            <a:off x="5995961" y="1988259"/>
            <a:ext cx="6196039" cy="3265145"/>
          </a:xfrm>
          <a:prstGeom prst="rect">
            <a:avLst/>
          </a:prstGeom>
        </p:spPr>
      </p:pic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7FB8E2ED-2E76-4798-B073-0B290DF7A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3812" y="1179320"/>
            <a:ext cx="5756987" cy="5114973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Created</a:t>
            </a:r>
            <a:r>
              <a:rPr lang="nl-NL" dirty="0"/>
              <a:t> a </a:t>
            </a:r>
            <a:r>
              <a:rPr lang="nl-NL" dirty="0" err="1"/>
              <a:t>multi</a:t>
            </a:r>
            <a:r>
              <a:rPr lang="nl-NL" dirty="0"/>
              <a:t>-source plume model, </a:t>
            </a:r>
            <a:r>
              <a:rPr lang="nl-NL" dirty="0" err="1"/>
              <a:t>enabling</a:t>
            </a:r>
            <a:r>
              <a:rPr lang="nl-NL" dirty="0"/>
              <a:t> </a:t>
            </a:r>
            <a:r>
              <a:rPr lang="nl-NL" dirty="0" err="1"/>
              <a:t>fast</a:t>
            </a:r>
            <a:r>
              <a:rPr lang="nl-NL" dirty="0"/>
              <a:t> </a:t>
            </a:r>
            <a:r>
              <a:rPr lang="nl-NL" dirty="0" err="1"/>
              <a:t>global</a:t>
            </a:r>
            <a:r>
              <a:rPr lang="nl-NL" dirty="0"/>
              <a:t> </a:t>
            </a:r>
            <a:r>
              <a:rPr lang="nl-NL" dirty="0" err="1"/>
              <a:t>emission</a:t>
            </a:r>
            <a:r>
              <a:rPr lang="nl-NL" dirty="0"/>
              <a:t> </a:t>
            </a:r>
            <a:r>
              <a:rPr lang="nl-NL" dirty="0" err="1"/>
              <a:t>estimates</a:t>
            </a:r>
            <a:endParaRPr lang="nl-NL" dirty="0"/>
          </a:p>
          <a:p>
            <a:r>
              <a:rPr lang="nl-NL" dirty="0" err="1"/>
              <a:t>Satellite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estimates</a:t>
            </a:r>
            <a:r>
              <a:rPr lang="nl-NL" dirty="0"/>
              <a:t> of EU27 country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provincial</a:t>
            </a:r>
            <a:r>
              <a:rPr lang="nl-NL" dirty="0"/>
              <a:t> </a:t>
            </a:r>
            <a:r>
              <a:rPr lang="nl-NL" dirty="0" err="1"/>
              <a:t>totals</a:t>
            </a:r>
            <a:r>
              <a:rPr lang="nl-NL" dirty="0"/>
              <a:t> </a:t>
            </a:r>
            <a:r>
              <a:rPr lang="nl-NL" dirty="0" err="1"/>
              <a:t>closely</a:t>
            </a:r>
            <a:r>
              <a:rPr lang="nl-NL" dirty="0"/>
              <a:t> match </a:t>
            </a:r>
            <a:r>
              <a:rPr lang="nl-NL" dirty="0" err="1"/>
              <a:t>the</a:t>
            </a:r>
            <a:r>
              <a:rPr lang="nl-NL" dirty="0"/>
              <a:t> CAMS-GLOB-ANT </a:t>
            </a:r>
            <a:r>
              <a:rPr lang="nl-NL" dirty="0" err="1"/>
              <a:t>inventory</a:t>
            </a:r>
            <a:endParaRPr lang="nl-NL" dirty="0"/>
          </a:p>
          <a:p>
            <a:r>
              <a:rPr lang="nl-NL" dirty="0" err="1"/>
              <a:t>Inter-annual</a:t>
            </a:r>
            <a:r>
              <a:rPr lang="nl-NL" dirty="0"/>
              <a:t> </a:t>
            </a:r>
            <a:r>
              <a:rPr lang="nl-NL" dirty="0" err="1"/>
              <a:t>variations</a:t>
            </a:r>
            <a:r>
              <a:rPr lang="nl-NL" dirty="0"/>
              <a:t> </a:t>
            </a:r>
            <a:r>
              <a:rPr lang="nl-NL" dirty="0" err="1"/>
              <a:t>currently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reproduced</a:t>
            </a:r>
            <a:r>
              <a:rPr lang="nl-NL" dirty="0"/>
              <a:t> in </a:t>
            </a:r>
            <a:r>
              <a:rPr lang="nl-NL" dirty="0" err="1"/>
              <a:t>inventory</a:t>
            </a:r>
            <a:endParaRPr lang="nl-NL" dirty="0"/>
          </a:p>
          <a:p>
            <a:r>
              <a:rPr lang="nl-NL" dirty="0" err="1"/>
              <a:t>Seasonal</a:t>
            </a:r>
            <a:r>
              <a:rPr lang="nl-NL" dirty="0"/>
              <a:t> </a:t>
            </a:r>
            <a:r>
              <a:rPr lang="nl-NL" dirty="0" err="1"/>
              <a:t>variations</a:t>
            </a:r>
            <a:r>
              <a:rPr lang="nl-NL" dirty="0"/>
              <a:t>,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pronounced</a:t>
            </a:r>
            <a:r>
              <a:rPr lang="nl-NL" dirty="0"/>
              <a:t> </a:t>
            </a:r>
            <a:r>
              <a:rPr lang="nl-NL" dirty="0" err="1"/>
              <a:t>fertilizer</a:t>
            </a:r>
            <a:r>
              <a:rPr lang="nl-NL" dirty="0"/>
              <a:t> </a:t>
            </a:r>
            <a:r>
              <a:rPr lang="nl-NL" dirty="0" err="1"/>
              <a:t>peaks</a:t>
            </a:r>
            <a:endParaRPr lang="nl-NL" dirty="0"/>
          </a:p>
          <a:p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CrIS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IASI </a:t>
            </a:r>
            <a:r>
              <a:rPr lang="nl-NL" dirty="0" err="1"/>
              <a:t>satellites</a:t>
            </a:r>
            <a:r>
              <a:rPr lang="nl-NL" dirty="0"/>
              <a:t> show </a:t>
            </a:r>
            <a:r>
              <a:rPr lang="nl-NL" dirty="0" err="1"/>
              <a:t>comparable</a:t>
            </a:r>
            <a:r>
              <a:rPr lang="nl-NL" dirty="0"/>
              <a:t> </a:t>
            </a:r>
            <a:r>
              <a:rPr lang="nl-NL" dirty="0" err="1"/>
              <a:t>patterns</a:t>
            </a:r>
            <a:r>
              <a:rPr lang="nl-NL" dirty="0"/>
              <a:t>, </a:t>
            </a:r>
            <a:r>
              <a:rPr lang="nl-NL" dirty="0" err="1"/>
              <a:t>difference</a:t>
            </a:r>
            <a:r>
              <a:rPr lang="nl-NL" dirty="0"/>
              <a:t> </a:t>
            </a:r>
            <a:r>
              <a:rPr lang="nl-NL" dirty="0" err="1"/>
              <a:t>likely</a:t>
            </a:r>
            <a:r>
              <a:rPr lang="nl-NL" dirty="0"/>
              <a:t> </a:t>
            </a:r>
            <a:r>
              <a:rPr lang="nl-NL" dirty="0" err="1"/>
              <a:t>due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differences</a:t>
            </a:r>
            <a:r>
              <a:rPr lang="nl-NL" dirty="0"/>
              <a:t> in sensor/retrieval/</a:t>
            </a:r>
            <a:r>
              <a:rPr lang="nl-NL" dirty="0" err="1"/>
              <a:t>overpass</a:t>
            </a:r>
            <a:endParaRPr lang="nl-NL" dirty="0"/>
          </a:p>
          <a:p>
            <a:r>
              <a:rPr lang="nl-NL" dirty="0"/>
              <a:t>Global </a:t>
            </a:r>
            <a:r>
              <a:rPr lang="nl-NL" dirty="0" err="1"/>
              <a:t>satellite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estimate</a:t>
            </a:r>
            <a:r>
              <a:rPr lang="nl-NL" dirty="0"/>
              <a:t> show </a:t>
            </a:r>
            <a:r>
              <a:rPr lang="nl-NL" dirty="0" err="1"/>
              <a:t>emissions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a factor 3 </a:t>
            </a:r>
            <a:r>
              <a:rPr lang="nl-NL" dirty="0" err="1"/>
              <a:t>higher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currently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inventories</a:t>
            </a:r>
            <a:r>
              <a:rPr lang="nl-NL" dirty="0"/>
              <a:t>.</a:t>
            </a:r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C53A478D-3B9C-485F-BC9A-B1669930EC93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B9B8-2B4F-4782-B204-8EA09D0A12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93C5F-DB18-4797-88B9-B8B0D60519F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B700ED-AD30-4122-9E4D-CFBB55D8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EBB7D-9DD1-42DC-81D7-FEC8C9136BC4}"/>
              </a:ext>
            </a:extLst>
          </p:cNvPr>
          <p:cNvSpPr txBox="1"/>
          <p:nvPr/>
        </p:nvSpPr>
        <p:spPr>
          <a:xfrm>
            <a:off x="10549612" y="6200801"/>
            <a:ext cx="1592613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050" dirty="0"/>
              <a:t>Enrico.dammers@tno.nl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F68B90-2D4F-454B-BC18-E6997859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612" y="6037152"/>
            <a:ext cx="1479216" cy="1636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BBF05B-BF69-4099-BCBA-893AB1FFA694}"/>
              </a:ext>
            </a:extLst>
          </p:cNvPr>
          <p:cNvSpPr txBox="1"/>
          <p:nvPr/>
        </p:nvSpPr>
        <p:spPr>
          <a:xfrm>
            <a:off x="8783217" y="21025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IASI-A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09106B-BFA6-4591-98B1-726AFADB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66631" y="3094296"/>
            <a:ext cx="747571" cy="405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834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ertical Text Placeholder 10">
            <a:extLst>
              <a:ext uri="{FF2B5EF4-FFF2-40B4-BE49-F238E27FC236}">
                <a16:creationId xmlns:a16="http://schemas.microsoft.com/office/drawing/2014/main" id="{F25EAFE3-77B2-4FD0-9BCB-AB60A3B5096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0CB0AE-5A7A-44CC-8E8B-EB98002A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Nitrogen effects: everything grows more</a:t>
            </a:r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8DDF0C-783F-634C-B233-F7277CD404EB}"/>
              </a:ext>
            </a:extLst>
          </p:cNvPr>
          <p:cNvGrpSpPr/>
          <p:nvPr/>
        </p:nvGrpSpPr>
        <p:grpSpPr>
          <a:xfrm>
            <a:off x="983698" y="1212396"/>
            <a:ext cx="9338119" cy="2656634"/>
            <a:chOff x="421850" y="1749388"/>
            <a:chExt cx="8294767" cy="1971601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AD8185C5-B91D-42A7-A926-C3553DCCE5AC}"/>
                </a:ext>
              </a:extLst>
            </p:cNvPr>
            <p:cNvSpPr txBox="1"/>
            <p:nvPr/>
          </p:nvSpPr>
          <p:spPr>
            <a:xfrm>
              <a:off x="698953" y="1749388"/>
              <a:ext cx="2850133" cy="274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N-poor semi-natural ecosystems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DFEE2E-62CA-8B49-96A5-F427741BFF76}"/>
                </a:ext>
              </a:extLst>
            </p:cNvPr>
            <p:cNvGrpSpPr/>
            <p:nvPr/>
          </p:nvGrpSpPr>
          <p:grpSpPr>
            <a:xfrm>
              <a:off x="421850" y="2096459"/>
              <a:ext cx="8294767" cy="1624530"/>
              <a:chOff x="421850" y="2096459"/>
              <a:chExt cx="8294767" cy="16245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13531F-1B85-4CF5-B287-5869B1CF2DDE}"/>
                  </a:ext>
                </a:extLst>
              </p:cNvPr>
              <p:cNvSpPr txBox="1"/>
              <p:nvPr/>
            </p:nvSpPr>
            <p:spPr>
              <a:xfrm>
                <a:off x="421850" y="3492575"/>
                <a:ext cx="8294767" cy="228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r>
                  <a:rPr lang="en-GB" sz="1400" i="1" dirty="0">
                    <a:solidFill>
                      <a:prstClr val="black"/>
                    </a:solidFill>
                    <a:latin typeface="Calibri"/>
                  </a:rPr>
                  <a:t>       </a:t>
                </a:r>
                <a:r>
                  <a:rPr lang="en-GB" sz="1400" i="1" dirty="0" err="1">
                    <a:solidFill>
                      <a:prstClr val="black"/>
                    </a:solidFill>
                    <a:latin typeface="Calibri"/>
                  </a:rPr>
                  <a:t>Biodivers</a:t>
                </a:r>
                <a:r>
                  <a:rPr lang="en-GB" sz="1400" i="1" dirty="0">
                    <a:solidFill>
                      <a:prstClr val="black"/>
                    </a:solidFill>
                    <a:latin typeface="Calibri"/>
                  </a:rPr>
                  <a:t> understory		lichens    	                 herb-rich grasslands	  pristine rivers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A059F65-E31D-F74F-986C-CF2641E5E664}"/>
                  </a:ext>
                </a:extLst>
              </p:cNvPr>
              <p:cNvGrpSpPr/>
              <p:nvPr/>
            </p:nvGrpSpPr>
            <p:grpSpPr>
              <a:xfrm>
                <a:off x="748588" y="2096459"/>
                <a:ext cx="7773000" cy="1425928"/>
                <a:chOff x="748588" y="2096459"/>
                <a:chExt cx="7773000" cy="1425928"/>
              </a:xfrm>
            </p:grpSpPr>
            <p:pic>
              <p:nvPicPr>
                <p:cNvPr id="15" name="Picture 14" descr="3484135356_39d49640cc_b">
                  <a:extLst>
                    <a:ext uri="{FF2B5EF4-FFF2-40B4-BE49-F238E27FC236}">
                      <a16:creationId xmlns:a16="http://schemas.microsoft.com/office/drawing/2014/main" id="{C7A57ABC-02C8-408F-B1F4-02CA2BC77B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48588" y="2096459"/>
                  <a:ext cx="1913972" cy="142592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Image result for Species rich wildflower meadow cricklade">
                  <a:extLst>
                    <a:ext uri="{FF2B5EF4-FFF2-40B4-BE49-F238E27FC236}">
                      <a16:creationId xmlns:a16="http://schemas.microsoft.com/office/drawing/2014/main" id="{3D9DEEA9-A642-4243-94D2-8D93E162EC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96898" y="2096459"/>
                  <a:ext cx="1919137" cy="14174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E36E664-B6D8-45F5-AD9C-2C5976A5CE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63135" y="2096459"/>
                  <a:ext cx="1721560" cy="14259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5E3505F7-1C3B-4AB5-A443-7F6317B5A4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42088" y="2100581"/>
                  <a:ext cx="1879500" cy="14092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706A1F-2D5E-4442-A6A5-D16DC4BA3AE7}"/>
              </a:ext>
            </a:extLst>
          </p:cNvPr>
          <p:cNvGrpSpPr/>
          <p:nvPr/>
        </p:nvGrpSpPr>
        <p:grpSpPr>
          <a:xfrm>
            <a:off x="1080757" y="4128104"/>
            <a:ext cx="9143999" cy="2663986"/>
            <a:chOff x="554522" y="2982687"/>
            <a:chExt cx="8122337" cy="1977060"/>
          </a:xfrm>
        </p:grpSpPr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B823677D-F573-4037-8686-1966FD421EFC}"/>
                </a:ext>
              </a:extLst>
            </p:cNvPr>
            <p:cNvSpPr txBox="1"/>
            <p:nvPr/>
          </p:nvSpPr>
          <p:spPr>
            <a:xfrm>
              <a:off x="554522" y="4731333"/>
              <a:ext cx="8122337" cy="228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GB" sz="1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 of: forest biodiversity            lichen species	          monoculture grasslands 	fish dieback</a:t>
              </a:r>
            </a:p>
          </p:txBody>
        </p:sp>
        <p:pic>
          <p:nvPicPr>
            <p:cNvPr id="21" name="Picture 20" descr="DSCF0026">
              <a:extLst>
                <a:ext uri="{FF2B5EF4-FFF2-40B4-BE49-F238E27FC236}">
                  <a16:creationId xmlns:a16="http://schemas.microsoft.com/office/drawing/2014/main" id="{2E601CD2-F0A0-4BE8-88DD-C9676AED2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87" y="3320611"/>
              <a:ext cx="1916237" cy="1427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Moninea site 12 ish">
              <a:extLst>
                <a:ext uri="{FF2B5EF4-FFF2-40B4-BE49-F238E27FC236}">
                  <a16:creationId xmlns:a16="http://schemas.microsoft.com/office/drawing/2014/main" id="{6A000A4F-BC86-476A-AFED-15D0BFE46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074" y="3320611"/>
              <a:ext cx="1721560" cy="14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Image result for agricultural grass">
              <a:extLst>
                <a:ext uri="{FF2B5EF4-FFF2-40B4-BE49-F238E27FC236}">
                  <a16:creationId xmlns:a16="http://schemas.microsoft.com/office/drawing/2014/main" id="{246B8B65-BA69-4896-BCB8-C00A80EB7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881" y="3320611"/>
              <a:ext cx="1923091" cy="1440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9B33706B-A79C-4899-B448-C5ECAF98E784}"/>
                </a:ext>
              </a:extLst>
            </p:cNvPr>
            <p:cNvSpPr txBox="1"/>
            <p:nvPr/>
          </p:nvSpPr>
          <p:spPr>
            <a:xfrm>
              <a:off x="715573" y="2982687"/>
              <a:ext cx="1671543" cy="274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N-rich ecosystems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5A96C33-E630-45DF-BEB8-8E3D9B256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6342" y="3323244"/>
              <a:ext cx="1910627" cy="1408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953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9120CA59-2CB9-4AAE-B137-5DDCEEAA2BF7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648A6F6-5822-4CCE-89E0-38203AB7974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nl-NL" dirty="0" err="1"/>
              <a:t>CrISIs</a:t>
            </a:r>
            <a:r>
              <a:rPr lang="nl-NL" dirty="0"/>
              <a:t>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7225CB-1249-4C8E-8550-8458024C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Nitrogen</a:t>
            </a:r>
            <a:endParaRPr lang="nl-NL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6DE280-25F7-4C88-ADF2-9B34DB8B2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r="8720"/>
          <a:stretch/>
        </p:blipFill>
        <p:spPr>
          <a:xfrm>
            <a:off x="4062407" y="1940768"/>
            <a:ext cx="3879645" cy="37790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0AAB6C-1B7E-4DFA-AACF-124283B92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r="8730"/>
          <a:stretch/>
        </p:blipFill>
        <p:spPr>
          <a:xfrm>
            <a:off x="7868808" y="1940768"/>
            <a:ext cx="3879645" cy="3779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CEBB5A-084C-4B06-B6C7-4203222588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5" r="9981"/>
          <a:stretch/>
        </p:blipFill>
        <p:spPr>
          <a:xfrm>
            <a:off x="488236" y="1940768"/>
            <a:ext cx="3574171" cy="3779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88E81-7627-4D2E-B242-793649FD7EF2}"/>
              </a:ext>
            </a:extLst>
          </p:cNvPr>
          <p:cNvGrpSpPr/>
          <p:nvPr/>
        </p:nvGrpSpPr>
        <p:grpSpPr>
          <a:xfrm>
            <a:off x="3340729" y="3537201"/>
            <a:ext cx="262550" cy="1305208"/>
            <a:chOff x="3340729" y="3537201"/>
            <a:chExt cx="262550" cy="13052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8CD3D71-6961-44DC-BDFB-767FE43ACB94}"/>
                </a:ext>
              </a:extLst>
            </p:cNvPr>
            <p:cNvCxnSpPr/>
            <p:nvPr/>
          </p:nvCxnSpPr>
          <p:spPr>
            <a:xfrm>
              <a:off x="3340729" y="4200808"/>
              <a:ext cx="262550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7AB1512-7492-42D4-BAA5-ED8E33BCEAA5}"/>
                </a:ext>
              </a:extLst>
            </p:cNvPr>
            <p:cNvCxnSpPr/>
            <p:nvPr/>
          </p:nvCxnSpPr>
          <p:spPr>
            <a:xfrm flipV="1">
              <a:off x="3465717" y="3537201"/>
              <a:ext cx="0" cy="65185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80E6F06-F7B7-45DF-8954-A23C24704731}"/>
                </a:ext>
              </a:extLst>
            </p:cNvPr>
            <p:cNvCxnSpPr>
              <a:cxnSpLocks/>
            </p:cNvCxnSpPr>
            <p:nvPr/>
          </p:nvCxnSpPr>
          <p:spPr>
            <a:xfrm>
              <a:off x="3465717" y="4207158"/>
              <a:ext cx="0" cy="63525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742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96F3B-9AE2-4C50-9F50-3F55695177C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56C35-14DB-4833-AB73-AAF6C87B65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AB63C-63A9-4554-B79A-2E9A582E246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Enrico Dammers, 22-11-2021, Climate air and Sustainability (CAS)</a:t>
            </a:r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53CB56-40BD-4703-9A8F-8D02F91AE02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54F9793-611E-437F-8A99-2B86BDEC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Ammonia &amp; </a:t>
            </a:r>
            <a:r>
              <a:rPr lang="nl-NL" dirty="0" err="1"/>
              <a:t>modelling</a:t>
            </a:r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7E548-3CA3-4DBB-9678-78CF7884614E}"/>
              </a:ext>
            </a:extLst>
          </p:cNvPr>
          <p:cNvSpPr/>
          <p:nvPr/>
        </p:nvSpPr>
        <p:spPr>
          <a:xfrm>
            <a:off x="640080" y="2276856"/>
            <a:ext cx="5311138" cy="41239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725D36-C9A2-4B94-AEA0-2C3278710834}"/>
              </a:ext>
            </a:extLst>
          </p:cNvPr>
          <p:cNvSpPr/>
          <p:nvPr/>
        </p:nvSpPr>
        <p:spPr>
          <a:xfrm>
            <a:off x="6096000" y="0"/>
            <a:ext cx="6096000" cy="640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37A1E-D360-41EF-9A8E-B7E15176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7"/>
          <a:stretch/>
        </p:blipFill>
        <p:spPr>
          <a:xfrm>
            <a:off x="9171992" y="457200"/>
            <a:ext cx="2907346" cy="5870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7FA003-46D2-9A17-023A-6B58B309E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5" y="2792115"/>
            <a:ext cx="5102948" cy="31957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D4E3E7-5DD7-23DE-E50A-363185CCD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636" y="1021597"/>
            <a:ext cx="6457882" cy="496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8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9120CA59-2CB9-4AAE-B137-5DDCEEAA2BF7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648A6F6-5822-4CCE-89E0-38203AB7974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nl-NL" dirty="0" err="1"/>
              <a:t>CrISIs</a:t>
            </a:r>
            <a:r>
              <a:rPr lang="nl-NL" dirty="0"/>
              <a:t>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7225CB-1249-4C8E-8550-8458024C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Nitrogen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5317F-B77B-28AD-015B-AC2F7768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489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9">
            <a:extLst>
              <a:ext uri="{FF2B5EF4-FFF2-40B4-BE49-F238E27FC236}">
                <a16:creationId xmlns:a16="http://schemas.microsoft.com/office/drawing/2014/main" id="{D62ABF45-0B14-6446-C713-7C29225F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3" y="596713"/>
            <a:ext cx="10828685" cy="268289"/>
          </a:xfrm>
        </p:spPr>
        <p:txBody>
          <a:bodyPr/>
          <a:lstStyle/>
          <a:p>
            <a:r>
              <a:rPr lang="nl-NL" dirty="0"/>
              <a:t>NKS-SAGEN WP3 &amp; </a:t>
            </a:r>
            <a:r>
              <a:rPr lang="nl-NL" dirty="0" err="1"/>
              <a:t>satellite</a:t>
            </a:r>
            <a:r>
              <a:rPr lang="nl-NL" dirty="0"/>
              <a:t> NH3</a:t>
            </a:r>
            <a:endParaRPr lang="en-GB" dirty="0"/>
          </a:p>
        </p:txBody>
      </p:sp>
      <p:sp>
        <p:nvSpPr>
          <p:cNvPr id="4" name="Vertical Text Placeholder 8">
            <a:extLst>
              <a:ext uri="{FF2B5EF4-FFF2-40B4-BE49-F238E27FC236}">
                <a16:creationId xmlns:a16="http://schemas.microsoft.com/office/drawing/2014/main" id="{86883D0B-C844-023B-4FF0-A9A7C1762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3" y="1300651"/>
            <a:ext cx="10827107" cy="5365117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 err="1"/>
              <a:t>Apply</a:t>
            </a:r>
            <a:r>
              <a:rPr lang="nl-NL" sz="2400" b="1" dirty="0"/>
              <a:t> </a:t>
            </a:r>
            <a:r>
              <a:rPr lang="nl-NL" sz="2400" b="1" dirty="0" err="1"/>
              <a:t>current</a:t>
            </a:r>
            <a:r>
              <a:rPr lang="nl-NL" sz="2400" b="1" dirty="0"/>
              <a:t> systems and </a:t>
            </a:r>
            <a:r>
              <a:rPr lang="nl-NL" sz="2400" b="1" dirty="0" err="1"/>
              <a:t>methodologies</a:t>
            </a:r>
            <a:r>
              <a:rPr lang="nl-NL" sz="2400" b="1" dirty="0"/>
              <a:t> </a:t>
            </a:r>
            <a:r>
              <a:rPr lang="nl-NL" sz="2400" b="1" dirty="0" err="1"/>
              <a:t>to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Netherlands:</a:t>
            </a:r>
          </a:p>
          <a:p>
            <a:r>
              <a:rPr lang="nl-NL" sz="2400" dirty="0" err="1"/>
              <a:t>Validation</a:t>
            </a:r>
            <a:r>
              <a:rPr lang="nl-NL" sz="2400" dirty="0"/>
              <a:t> </a:t>
            </a:r>
            <a:r>
              <a:rPr lang="nl-NL" sz="2400" dirty="0" err="1"/>
              <a:t>using</a:t>
            </a:r>
            <a:r>
              <a:rPr lang="nl-NL" sz="2400" dirty="0"/>
              <a:t> </a:t>
            </a:r>
            <a:r>
              <a:rPr lang="nl-NL" sz="2400" dirty="0" err="1"/>
              <a:t>ground-based</a:t>
            </a:r>
            <a:r>
              <a:rPr lang="nl-NL" sz="2400" dirty="0"/>
              <a:t> FTIR</a:t>
            </a:r>
          </a:p>
          <a:p>
            <a:r>
              <a:rPr lang="nl-NL" sz="2400" dirty="0" err="1"/>
              <a:t>Study</a:t>
            </a:r>
            <a:r>
              <a:rPr lang="nl-NL" sz="2400" dirty="0"/>
              <a:t> </a:t>
            </a:r>
            <a:r>
              <a:rPr lang="nl-NL" sz="2400" dirty="0" err="1"/>
              <a:t>distributions</a:t>
            </a:r>
            <a:r>
              <a:rPr lang="nl-NL" sz="2400" dirty="0"/>
              <a:t> of NH3</a:t>
            </a:r>
          </a:p>
          <a:p>
            <a:r>
              <a:rPr lang="nl-NL" sz="2400" dirty="0" err="1"/>
              <a:t>Study</a:t>
            </a:r>
            <a:r>
              <a:rPr lang="nl-NL" sz="2400" dirty="0"/>
              <a:t> trends, IASI (A,B,C) (2008-) and CrIS (1,2,3) (2013-) AIRS(2002-)</a:t>
            </a:r>
          </a:p>
          <a:p>
            <a:r>
              <a:rPr lang="nl-NL" sz="2400" dirty="0" err="1"/>
              <a:t>Evaluate</a:t>
            </a:r>
            <a:r>
              <a:rPr lang="nl-NL" sz="2400" dirty="0"/>
              <a:t> model </a:t>
            </a:r>
            <a:r>
              <a:rPr lang="nl-NL" sz="2400" dirty="0" err="1"/>
              <a:t>simulations</a:t>
            </a:r>
            <a:r>
              <a:rPr lang="nl-NL" sz="2400" dirty="0"/>
              <a:t> (LOTOS-EUROS, EMEP, OPS..)</a:t>
            </a:r>
          </a:p>
          <a:p>
            <a:r>
              <a:rPr lang="nl-NL" sz="2400" dirty="0" err="1"/>
              <a:t>Further</a:t>
            </a:r>
            <a:r>
              <a:rPr lang="nl-NL" sz="2400" dirty="0"/>
              <a:t> </a:t>
            </a:r>
            <a:r>
              <a:rPr lang="nl-NL" sz="2400" dirty="0" err="1"/>
              <a:t>develop</a:t>
            </a:r>
            <a:r>
              <a:rPr lang="nl-NL" sz="2400" dirty="0"/>
              <a:t> and </a:t>
            </a:r>
            <a:r>
              <a:rPr lang="nl-NL" sz="2400" dirty="0" err="1"/>
              <a:t>improve</a:t>
            </a:r>
            <a:r>
              <a:rPr lang="nl-NL" sz="2400" dirty="0"/>
              <a:t> </a:t>
            </a:r>
            <a:r>
              <a:rPr lang="nl-NL" sz="2400" dirty="0" err="1"/>
              <a:t>inversion</a:t>
            </a:r>
            <a:r>
              <a:rPr lang="nl-NL" sz="2400" dirty="0"/>
              <a:t> </a:t>
            </a:r>
            <a:r>
              <a:rPr lang="nl-NL" sz="2400" dirty="0" err="1"/>
              <a:t>methods</a:t>
            </a:r>
            <a:endParaRPr lang="nl-NL" sz="2400" dirty="0"/>
          </a:p>
          <a:p>
            <a:endParaRPr lang="nl-NL" dirty="0"/>
          </a:p>
          <a:p>
            <a:pPr lvl="2"/>
            <a:endParaRPr lang="nl-NL" dirty="0"/>
          </a:p>
          <a:p>
            <a:pPr lvl="2"/>
            <a:endParaRPr lang="nl-NL" dirty="0"/>
          </a:p>
        </p:txBody>
      </p:sp>
      <p:pic>
        <p:nvPicPr>
          <p:cNvPr id="2" name="Picture 2" descr="TNO - innovation for life - Envision it | TNO">
            <a:extLst>
              <a:ext uri="{FF2B5EF4-FFF2-40B4-BE49-F238E27FC236}">
                <a16:creationId xmlns:a16="http://schemas.microsoft.com/office/drawing/2014/main" id="{F1D0A342-6B10-4329-94F3-5B1AC462C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6" b="39577"/>
          <a:stretch/>
        </p:blipFill>
        <p:spPr bwMode="auto">
          <a:xfrm>
            <a:off x="402084" y="4957748"/>
            <a:ext cx="3153916" cy="64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A5DEB-96BF-4C28-6BBA-F13F0339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047" y="5841243"/>
            <a:ext cx="1687850" cy="804803"/>
          </a:xfrm>
          <a:prstGeom prst="rect">
            <a:avLst/>
          </a:prstGeom>
        </p:spPr>
      </p:pic>
      <p:pic>
        <p:nvPicPr>
          <p:cNvPr id="1026" name="Picture 2" descr="Logo Koninklijk Nederlands Meteorologisch Instituut | Ministerie van Infrastructuur en Waterstaat">
            <a:extLst>
              <a:ext uri="{FF2B5EF4-FFF2-40B4-BE49-F238E27FC236}">
                <a16:creationId xmlns:a16="http://schemas.microsoft.com/office/drawing/2014/main" id="{91A87A53-BE2A-4A30-B310-9D0E565D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899844"/>
            <a:ext cx="2333625" cy="80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C655DD-5BCA-F931-15F0-82CA0BF9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200" y="4899844"/>
            <a:ext cx="2513150" cy="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3E2137-0C33-A4C9-5662-C84AAC3A8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6027655"/>
            <a:ext cx="26479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1046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ertical Text Placeholder 22">
            <a:extLst>
              <a:ext uri="{FF2B5EF4-FFF2-40B4-BE49-F238E27FC236}">
                <a16:creationId xmlns:a16="http://schemas.microsoft.com/office/drawing/2014/main" id="{AFD852D5-225C-DF9D-30D1-BA826C227E15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669196" y="86151"/>
            <a:ext cx="1060019" cy="1854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08E01E-CE23-2991-2D14-F0E2DB8B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4" y="395949"/>
            <a:ext cx="5088220" cy="545425"/>
          </a:xfrm>
        </p:spPr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satellites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observing</a:t>
            </a:r>
            <a:r>
              <a:rPr lang="nl-NL" dirty="0"/>
              <a:t> Ammonia?</a:t>
            </a:r>
            <a:endParaRPr lang="en-GB" dirty="0"/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54685C27-A348-279B-51DE-7AE2C29C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9196" y="1164549"/>
            <a:ext cx="5196268" cy="821158"/>
          </a:xfrm>
        </p:spPr>
        <p:txBody>
          <a:bodyPr/>
          <a:lstStyle/>
          <a:p>
            <a:pPr lvl="1"/>
            <a:r>
              <a:rPr lang="en-US" dirty="0"/>
              <a:t>Global coverage &amp; Daily overpasses (consistent methodology around the world)</a:t>
            </a:r>
          </a:p>
          <a:p>
            <a:pPr marL="179388" lvl="1" indent="0">
              <a:buNone/>
            </a:pPr>
            <a:endParaRPr lang="en-US" dirty="0"/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205776B6-EA57-157F-09A0-10D33EF36DA3}"/>
              </a:ext>
            </a:extLst>
          </p:cNvPr>
          <p:cNvSpPr txBox="1">
            <a:spLocks/>
          </p:cNvSpPr>
          <p:nvPr/>
        </p:nvSpPr>
        <p:spPr>
          <a:xfrm>
            <a:off x="777244" y="3956046"/>
            <a:ext cx="5196268" cy="1183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Long measurement records</a:t>
            </a:r>
          </a:p>
        </p:txBody>
      </p:sp>
      <p:sp>
        <p:nvSpPr>
          <p:cNvPr id="11" name="Vertical Text Placeholder 2">
            <a:extLst>
              <a:ext uri="{FF2B5EF4-FFF2-40B4-BE49-F238E27FC236}">
                <a16:creationId xmlns:a16="http://schemas.microsoft.com/office/drawing/2014/main" id="{18D215F6-C139-6977-9F89-93FD750F816F}"/>
              </a:ext>
            </a:extLst>
          </p:cNvPr>
          <p:cNvSpPr txBox="1">
            <a:spLocks/>
          </p:cNvSpPr>
          <p:nvPr/>
        </p:nvSpPr>
        <p:spPr>
          <a:xfrm>
            <a:off x="6466141" y="1295094"/>
            <a:ext cx="5196268" cy="1685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5D522A4-11AF-2DB6-DCFB-68DA0DAA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2" y="4288732"/>
            <a:ext cx="4910595" cy="20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8B907-04D7-AD41-F87C-2A289BBC6B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9050" r="2972" b="15350"/>
          <a:stretch/>
        </p:blipFill>
        <p:spPr>
          <a:xfrm>
            <a:off x="6136550" y="1674256"/>
            <a:ext cx="1164819" cy="8303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2575C-8D20-4098-EE20-B3D2D8A4DEFE}"/>
              </a:ext>
            </a:extLst>
          </p:cNvPr>
          <p:cNvSpPr txBox="1"/>
          <p:nvPr/>
        </p:nvSpPr>
        <p:spPr>
          <a:xfrm>
            <a:off x="7267654" y="1674256"/>
            <a:ext cx="1651414" cy="21544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800" i="1" dirty="0" err="1">
                <a:solidFill>
                  <a:schemeClr val="bg1"/>
                </a:solidFill>
              </a:rPr>
              <a:t>CrIS</a:t>
            </a:r>
            <a:r>
              <a:rPr lang="en-CA" sz="800" i="1" dirty="0">
                <a:solidFill>
                  <a:schemeClr val="bg1"/>
                </a:solidFill>
              </a:rPr>
              <a:t> on the Suomi-NPP satellite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645B48-52BA-2DFC-4ADA-779772C57F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1307" b="10598"/>
          <a:stretch/>
        </p:blipFill>
        <p:spPr>
          <a:xfrm>
            <a:off x="6096000" y="3406175"/>
            <a:ext cx="1298226" cy="850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A21BA4-2981-4638-BC68-7D8E7E3AF1EB}"/>
              </a:ext>
            </a:extLst>
          </p:cNvPr>
          <p:cNvSpPr txBox="1"/>
          <p:nvPr/>
        </p:nvSpPr>
        <p:spPr>
          <a:xfrm>
            <a:off x="7362258" y="3406174"/>
            <a:ext cx="1516762" cy="21544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800" i="1" dirty="0">
                <a:solidFill>
                  <a:schemeClr val="bg1"/>
                </a:solidFill>
              </a:rPr>
              <a:t>IASI on the </a:t>
            </a:r>
            <a:r>
              <a:rPr lang="en-CA" sz="800" i="1" dirty="0" err="1">
                <a:solidFill>
                  <a:schemeClr val="bg1"/>
                </a:solidFill>
              </a:rPr>
              <a:t>MetOp</a:t>
            </a:r>
            <a:r>
              <a:rPr lang="en-CA" sz="800" i="1" dirty="0">
                <a:solidFill>
                  <a:schemeClr val="bg1"/>
                </a:solidFill>
              </a:rPr>
              <a:t>-A satellite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19262-9133-3602-80AC-8CDBEBFDCD1D}"/>
              </a:ext>
            </a:extLst>
          </p:cNvPr>
          <p:cNvSpPr txBox="1"/>
          <p:nvPr/>
        </p:nvSpPr>
        <p:spPr>
          <a:xfrm>
            <a:off x="7457108" y="1926372"/>
            <a:ext cx="428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rgbClr val="C00000"/>
                </a:solidFill>
              </a:rPr>
              <a:t>Cr</a:t>
            </a:r>
            <a:r>
              <a:rPr lang="en-US" b="1" kern="0" dirty="0"/>
              <a:t>oss-track </a:t>
            </a:r>
            <a:r>
              <a:rPr lang="en-US" b="1" kern="0" dirty="0">
                <a:solidFill>
                  <a:srgbClr val="C00000"/>
                </a:solidFill>
              </a:rPr>
              <a:t>I</a:t>
            </a:r>
            <a:r>
              <a:rPr lang="en-US" b="1" kern="0" dirty="0"/>
              <a:t>nfrared </a:t>
            </a:r>
            <a:r>
              <a:rPr lang="en-US" b="1" kern="0" dirty="0">
                <a:solidFill>
                  <a:srgbClr val="C00000"/>
                </a:solidFill>
              </a:rPr>
              <a:t>S</a:t>
            </a:r>
            <a:r>
              <a:rPr lang="en-US" b="1" kern="0" dirty="0"/>
              <a:t>ounder (CrIS)-1 &amp; -2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F4CF57-D4BA-4EE0-075C-5F40099E6F1B}"/>
              </a:ext>
            </a:extLst>
          </p:cNvPr>
          <p:cNvSpPr txBox="1"/>
          <p:nvPr/>
        </p:nvSpPr>
        <p:spPr>
          <a:xfrm>
            <a:off x="7362257" y="3642401"/>
            <a:ext cx="467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b="1" dirty="0"/>
              <a:t>nfrared </a:t>
            </a:r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n-US" b="1" dirty="0"/>
              <a:t>tmospheric </a:t>
            </a: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b="1" dirty="0"/>
              <a:t>ounding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b="1" dirty="0"/>
              <a:t>nterferometer (IASI-A (B &amp; C))</a:t>
            </a:r>
            <a:r>
              <a:rPr lang="en-CA" altLang="en-US" b="1" kern="0" dirty="0"/>
              <a:t> </a:t>
            </a:r>
            <a:endParaRPr lang="en-US" b="1" dirty="0"/>
          </a:p>
        </p:txBody>
      </p:sp>
      <p:sp>
        <p:nvSpPr>
          <p:cNvPr id="21" name="Vertical Text Placeholder 2">
            <a:extLst>
              <a:ext uri="{FF2B5EF4-FFF2-40B4-BE49-F238E27FC236}">
                <a16:creationId xmlns:a16="http://schemas.microsoft.com/office/drawing/2014/main" id="{D14AC3E6-0289-09A9-BE9C-D257EBBD0AD5}"/>
              </a:ext>
            </a:extLst>
          </p:cNvPr>
          <p:cNvSpPr txBox="1">
            <a:spLocks/>
          </p:cNvSpPr>
          <p:nvPr/>
        </p:nvSpPr>
        <p:spPr>
          <a:xfrm>
            <a:off x="6466141" y="1283461"/>
            <a:ext cx="5196268" cy="1183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Two most commonly used instruments:</a:t>
            </a:r>
          </a:p>
        </p:txBody>
      </p:sp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A8648F79-3614-4B7E-02F2-D816CDA193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6" t="6996" r="8236" b="23000"/>
          <a:stretch/>
        </p:blipFill>
        <p:spPr>
          <a:xfrm>
            <a:off x="10521237" y="186709"/>
            <a:ext cx="1182687" cy="1576388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B17AF43-7AD9-2933-0A9F-B188DFBC19B1}"/>
              </a:ext>
            </a:extLst>
          </p:cNvPr>
          <p:cNvSpPr txBox="1">
            <a:spLocks/>
          </p:cNvSpPr>
          <p:nvPr/>
        </p:nvSpPr>
        <p:spPr bwMode="auto">
          <a:xfrm>
            <a:off x="7142804" y="5416937"/>
            <a:ext cx="4380000" cy="127599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95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200" b="1" u="sng" kern="0" dirty="0"/>
              <a:t>Disadvantages</a:t>
            </a:r>
          </a:p>
          <a:p>
            <a:r>
              <a:rPr lang="en-CA" sz="1200" kern="0" dirty="0"/>
              <a:t>Coverage is </a:t>
            </a:r>
            <a:r>
              <a:rPr lang="en-CA" sz="1200" b="1" kern="0" dirty="0"/>
              <a:t>not continuous</a:t>
            </a:r>
            <a:r>
              <a:rPr lang="en-CA" sz="1200" kern="0" dirty="0"/>
              <a:t>: </a:t>
            </a:r>
          </a:p>
          <a:p>
            <a:pPr lvl="1"/>
            <a:r>
              <a:rPr lang="en-CA" sz="1200" kern="0" dirty="0"/>
              <a:t>2 measurements per day and not under clouds</a:t>
            </a:r>
          </a:p>
          <a:p>
            <a:r>
              <a:rPr lang="en-CA" sz="1200" b="1" kern="0" dirty="0"/>
              <a:t>Limited  resolution </a:t>
            </a:r>
            <a:r>
              <a:rPr lang="en-CA" sz="1200" kern="0" dirty="0"/>
              <a:t>spatially (~10 km) and vertically (surface &amp; boundary layer values are correlated) </a:t>
            </a:r>
          </a:p>
        </p:txBody>
      </p:sp>
      <p:sp>
        <p:nvSpPr>
          <p:cNvPr id="26" name="Vertical Text Placeholder 2">
            <a:extLst>
              <a:ext uri="{FF2B5EF4-FFF2-40B4-BE49-F238E27FC236}">
                <a16:creationId xmlns:a16="http://schemas.microsoft.com/office/drawing/2014/main" id="{F771A76F-2086-85DF-5B7D-952EC7906D91}"/>
              </a:ext>
            </a:extLst>
          </p:cNvPr>
          <p:cNvSpPr txBox="1">
            <a:spLocks/>
          </p:cNvSpPr>
          <p:nvPr/>
        </p:nvSpPr>
        <p:spPr>
          <a:xfrm>
            <a:off x="7425228" y="2314638"/>
            <a:ext cx="5196268" cy="1183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Footprint: 14-km diameter</a:t>
            </a:r>
          </a:p>
          <a:p>
            <a:pPr lvl="1"/>
            <a:r>
              <a:rPr lang="en-US" b="1" dirty="0"/>
              <a:t>13:30 (day) </a:t>
            </a:r>
            <a:r>
              <a:rPr lang="en-US" dirty="0"/>
              <a:t>&amp; 1:30 (night) overpass</a:t>
            </a:r>
          </a:p>
          <a:p>
            <a:pPr lvl="1"/>
            <a:r>
              <a:rPr lang="en-US" dirty="0"/>
              <a:t>Detection limit </a:t>
            </a:r>
            <a:r>
              <a:rPr lang="en-US" b="1" dirty="0"/>
              <a:t>~0.5ppbv</a:t>
            </a:r>
          </a:p>
        </p:txBody>
      </p:sp>
      <p:sp>
        <p:nvSpPr>
          <p:cNvPr id="27" name="Vertical Text Placeholder 2">
            <a:extLst>
              <a:ext uri="{FF2B5EF4-FFF2-40B4-BE49-F238E27FC236}">
                <a16:creationId xmlns:a16="http://schemas.microsoft.com/office/drawing/2014/main" id="{B87BC506-F918-3609-9D94-7D81E106C7E4}"/>
              </a:ext>
            </a:extLst>
          </p:cNvPr>
          <p:cNvSpPr txBox="1">
            <a:spLocks/>
          </p:cNvSpPr>
          <p:nvPr/>
        </p:nvSpPr>
        <p:spPr>
          <a:xfrm>
            <a:off x="7457108" y="4257148"/>
            <a:ext cx="5196268" cy="1183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Footprint: 12-km diameter (</a:t>
            </a:r>
            <a:r>
              <a:rPr lang="en-US" dirty="0" err="1"/>
              <a:t>andir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9:30 (morning) </a:t>
            </a:r>
            <a:r>
              <a:rPr lang="en-US" dirty="0"/>
              <a:t>&amp; 21:30 (evening) overpass</a:t>
            </a:r>
          </a:p>
          <a:p>
            <a:pPr lvl="1"/>
            <a:r>
              <a:rPr lang="en-US" dirty="0"/>
              <a:t>Detection limit </a:t>
            </a:r>
            <a:r>
              <a:rPr lang="en-US" b="1" dirty="0"/>
              <a:t>~2ppbv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329BAE8-80E6-6231-7EE3-A13C84C1688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068" b="26386"/>
          <a:stretch/>
        </p:blipFill>
        <p:spPr>
          <a:xfrm>
            <a:off x="777244" y="1674256"/>
            <a:ext cx="4782762" cy="19038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412643-D68F-7C19-C378-224F8F06457E}"/>
              </a:ext>
            </a:extLst>
          </p:cNvPr>
          <p:cNvSpPr txBox="1"/>
          <p:nvPr/>
        </p:nvSpPr>
        <p:spPr>
          <a:xfrm>
            <a:off x="822430" y="3585440"/>
            <a:ext cx="4682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Van Damme et al., 2015 ; doi:10.5194/amt-8-1575-2015</a:t>
            </a:r>
            <a:endParaRPr lang="en-GB" sz="1000" dirty="0"/>
          </a:p>
        </p:txBody>
      </p:sp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CFDD2477-3926-9C2F-0003-1AF00708DB75}"/>
              </a:ext>
            </a:extLst>
          </p:cNvPr>
          <p:cNvSpPr txBox="1">
            <a:spLocks/>
          </p:cNvSpPr>
          <p:nvPr/>
        </p:nvSpPr>
        <p:spPr>
          <a:xfrm>
            <a:off x="6466141" y="689162"/>
            <a:ext cx="3395706" cy="1183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Tx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spc="30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Calibri" panose="020F0502020204030204" pitchFamily="34" charset="0"/>
              </a:defRPr>
            </a:lvl4pPr>
            <a:lvl5pPr marL="179388" indent="-1793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tabLst>
                <a:tab pos="179388" algn="l"/>
              </a:tabLst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7188" indent="-1778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2000" b="1" kern="1200" cap="all" baseline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Full vertical column</a:t>
            </a:r>
          </a:p>
        </p:txBody>
      </p:sp>
    </p:spTree>
    <p:extLst>
      <p:ext uri="{BB962C8B-B14F-4D97-AF65-F5344CB8AC3E}">
        <p14:creationId xmlns:p14="http://schemas.microsoft.com/office/powerpoint/2010/main" val="41216884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3182AD-4B02-4791-871B-EBA87D1CA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2" r="2813" b="24745"/>
          <a:stretch/>
        </p:blipFill>
        <p:spPr>
          <a:xfrm>
            <a:off x="8431762" y="4571997"/>
            <a:ext cx="3760239" cy="22860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533B4F-9F85-4F98-AE82-742242B0D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2" r="2813" b="24745"/>
          <a:stretch/>
        </p:blipFill>
        <p:spPr>
          <a:xfrm>
            <a:off x="1" y="4572001"/>
            <a:ext cx="3760239" cy="2286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654900-E5CF-4C02-848B-7D4792A3BFD9}"/>
              </a:ext>
            </a:extLst>
          </p:cNvPr>
          <p:cNvSpPr txBox="1"/>
          <p:nvPr/>
        </p:nvSpPr>
        <p:spPr>
          <a:xfrm>
            <a:off x="8450850" y="4671069"/>
            <a:ext cx="146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/>
              <a:t>No obs after May 21st 2021 - End of CrIS-1 for NH3</a:t>
            </a:r>
            <a:endParaRPr lang="en-GB" sz="1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D39C6F-961E-4177-810E-3F66D7C10E0E}"/>
              </a:ext>
            </a:extLst>
          </p:cNvPr>
          <p:cNvSpPr txBox="1"/>
          <p:nvPr/>
        </p:nvSpPr>
        <p:spPr>
          <a:xfrm>
            <a:off x="-27993" y="4666766"/>
            <a:ext cx="161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April-August missing due to outtage/circuit board problems</a:t>
            </a:r>
            <a:endParaRPr lang="en-GB" sz="1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81BC4-C0A5-4003-A191-D51CCAC6B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1" r="2813" b="24745"/>
          <a:stretch/>
        </p:blipFill>
        <p:spPr>
          <a:xfrm>
            <a:off x="4215882" y="1"/>
            <a:ext cx="3760239" cy="228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EB9AA3-7C13-4034-A718-D297FA09C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1" r="2813" b="24745"/>
          <a:stretch/>
        </p:blipFill>
        <p:spPr>
          <a:xfrm>
            <a:off x="1" y="1"/>
            <a:ext cx="3760239" cy="2286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E2572C-B84A-495E-8072-797052180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2" r="2813" b="24745"/>
          <a:stretch/>
        </p:blipFill>
        <p:spPr>
          <a:xfrm>
            <a:off x="4215882" y="4572001"/>
            <a:ext cx="3760239" cy="22860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545FBD-9EA6-45BF-BC53-CC90DDA54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2" r="2813" b="24745"/>
          <a:stretch/>
        </p:blipFill>
        <p:spPr>
          <a:xfrm>
            <a:off x="8431762" y="2286001"/>
            <a:ext cx="3760239" cy="22860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005B8E-2FB6-43AF-A3AD-EA5E1CC5E8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2" r="2813" b="24745"/>
          <a:stretch/>
        </p:blipFill>
        <p:spPr>
          <a:xfrm>
            <a:off x="4215882" y="2286001"/>
            <a:ext cx="3760239" cy="22860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2715DA-9756-45A0-B6D0-A130CE907D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2" r="2813" b="24745"/>
          <a:stretch/>
        </p:blipFill>
        <p:spPr>
          <a:xfrm>
            <a:off x="1" y="2285999"/>
            <a:ext cx="3760239" cy="22860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D5C5ED-03DB-4759-B278-A855A9EFF0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3172" r="2813" b="24745"/>
          <a:stretch/>
        </p:blipFill>
        <p:spPr>
          <a:xfrm>
            <a:off x="8431762" y="1"/>
            <a:ext cx="3760239" cy="2286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F7076-8297-BC9A-3C99-6C884DE7EA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4" y="181088"/>
            <a:ext cx="1347821" cy="149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83217-1D36-B19F-345C-19AC9514CC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4" y="333515"/>
            <a:ext cx="1054699" cy="1828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987CD-A528-A45A-8C40-02E460EF2A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C513BE-856F-C364-B30E-E142504D20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27 March 2023 | Werkbezoek van der Wal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5951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NO Template-set">
  <a:themeElements>
    <a:clrScheme name="TNO Kleuren">
      <a:dk1>
        <a:srgbClr val="00030A"/>
      </a:dk1>
      <a:lt1>
        <a:sysClr val="window" lastClr="FFFFFF"/>
      </a:lt1>
      <a:dk2>
        <a:srgbClr val="000000"/>
      </a:dk2>
      <a:lt2>
        <a:srgbClr val="F0F3FA"/>
      </a:lt2>
      <a:accent1>
        <a:srgbClr val="123EB7"/>
      </a:accent1>
      <a:accent2>
        <a:srgbClr val="002484"/>
      </a:accent2>
      <a:accent3>
        <a:srgbClr val="F0F3FA"/>
      </a:accent3>
      <a:accent4>
        <a:srgbClr val="3369FF"/>
      </a:accent4>
      <a:accent5>
        <a:srgbClr val="F57118"/>
      </a:accent5>
      <a:accent6>
        <a:srgbClr val="F0F0F0"/>
      </a:accent6>
      <a:hlink>
        <a:srgbClr val="123EB7"/>
      </a:hlink>
      <a:folHlink>
        <a:srgbClr val="F0F0F0"/>
      </a:folHlink>
    </a:clrScheme>
    <a:fontScheme name="Aangepast 5">
      <a:majorFont>
        <a:latin typeface="PP Object Sans Heavy"/>
        <a:ea typeface=""/>
        <a:cs typeface=""/>
      </a:majorFont>
      <a:minorFont>
        <a:latin typeface="FS Me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NO">
  <a:themeElements>
    <a:clrScheme name="Aangepast 203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BD1221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337B9B"/>
      </a:hlink>
      <a:folHlink>
        <a:srgbClr val="337B9B"/>
      </a:folHlink>
    </a:clrScheme>
    <a:fontScheme name="TNO">
      <a:majorFont>
        <a:latin typeface="Franklin Gothic Heavy"/>
        <a:ea typeface=""/>
        <a:cs typeface=""/>
      </a:majorFont>
      <a:minorFont>
        <a:latin typeface="Franklin Gothic Book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NOC_ClusterName xmlns="2f6a910d-138e-42c1-8e8a-320c1b7cf3f7">Stikstof dossier</TNOC_ClusterName>
    <TNOC_ClusterId xmlns="2f6a910d-138e-42c1-8e8a-320c1b7cf3f7">96695</TNOC_ClusterId>
    <n2a7a23bcc2241cb9261f9a914c7c1bb xmlns="1b875ba3-af2a-4e88-9854-cd33fa4061a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TNO Internal</TermName>
          <TermId xmlns="http://schemas.microsoft.com/office/infopath/2007/PartnerControls">1a23c89f-ef54-4907-86fd-8242403ff722</TermId>
        </TermInfo>
      </Terms>
    </n2a7a23bcc2241cb9261f9a914c7c1bb>
    <bac4ab11065f4f6c809c820c57e320e5 xmlns="1b875ba3-af2a-4e88-9854-cd33fa4061ac">
      <Terms xmlns="http://schemas.microsoft.com/office/infopath/2007/PartnerControls"/>
    </bac4ab11065f4f6c809c820c57e320e5>
    <lca20d149a844688b6abf34073d5c21d xmlns="1b875ba3-af2a-4e88-9854-cd33fa4061ac">
      <Terms xmlns="http://schemas.microsoft.com/office/infopath/2007/PartnerControls"/>
    </lca20d149a844688b6abf34073d5c21d>
    <TaxCatchAll xmlns="1b875ba3-af2a-4e88-9854-cd33fa4061ac">
      <Value>5</Value>
      <Value>3</Value>
    </TaxCatchAll>
    <lcf76f155ced4ddcb4097134ff3c332f xmlns="5f9c4b4f-6fa5-401b-bc7b-8103c50cb3d5">
      <Terms xmlns="http://schemas.microsoft.com/office/infopath/2007/PartnerControls"/>
    </lcf76f155ced4ddcb4097134ff3c332f>
    <cf581d8792c646118aad2c2c4ecdfa8c xmlns="1b875ba3-af2a-4e88-9854-cd33fa4061ac">
      <Terms xmlns="http://schemas.microsoft.com/office/infopath/2007/PartnerControls"/>
    </cf581d8792c646118aad2c2c4ecdfa8c>
    <h15fbb78f4cb41d290e72f301ea2865f xmlns="1b875ba3-af2a-4e88-9854-cd33fa4061a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Team</TermName>
          <TermId xmlns="http://schemas.microsoft.com/office/infopath/2007/PartnerControls">c614ed86-6527-4042-aa9d-da80e2b69463</TermId>
        </TermInfo>
      </Terms>
    </h15fbb78f4cb41d290e72f301ea2865f>
    <_dlc_DocId xmlns="1b875ba3-af2a-4e88-9854-cd33fa4061ac">Z5YJJ2XQ3AHF-698415435-222</_dlc_DocId>
    <_dlc_DocIdUrl xmlns="1b875ba3-af2a-4e88-9854-cd33fa4061ac">
      <Url>https://365tno.sharepoint.com/teams/T96695/_layouts/15/DocIdRedir.aspx?ID=Z5YJJ2XQ3AHF-698415435-222</Url>
      <Description>Z5YJJ2XQ3AHF-698415435-222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Team Document" ma:contentTypeID="0x010100A35317DCC28344A7B82488658A034A5C0100F54B667C6A0FF949913CC9BB18875EC8" ma:contentTypeVersion="18" ma:contentTypeDescription=" " ma:contentTypeScope="" ma:versionID="2be709ce43d16af3bc0286d2a340ac81">
  <xsd:schema xmlns:xsd="http://www.w3.org/2001/XMLSchema" xmlns:xs="http://www.w3.org/2001/XMLSchema" xmlns:p="http://schemas.microsoft.com/office/2006/metadata/properties" xmlns:ns2="1b875ba3-af2a-4e88-9854-cd33fa4061ac" xmlns:ns3="2f6a910d-138e-42c1-8e8a-320c1b7cf3f7" xmlns:ns5="5f9c4b4f-6fa5-401b-bc7b-8103c50cb3d5" targetNamespace="http://schemas.microsoft.com/office/2006/metadata/properties" ma:root="true" ma:fieldsID="4de1e1b4dfe12dd2ea3c6c5232b18b48" ns2:_="" ns3:_="" ns5:_="">
    <xsd:import namespace="1b875ba3-af2a-4e88-9854-cd33fa4061ac"/>
    <xsd:import namespace="2f6a910d-138e-42c1-8e8a-320c1b7cf3f7"/>
    <xsd:import namespace="5f9c4b4f-6fa5-401b-bc7b-8103c50cb3d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NOC_ClusterName" minOccurs="0"/>
                <xsd:element ref="ns3:TNOC_ClusterId" minOccurs="0"/>
                <xsd:element ref="ns2:h15fbb78f4cb41d290e72f301ea2865f" minOccurs="0"/>
                <xsd:element ref="ns2:TaxCatchAll" minOccurs="0"/>
                <xsd:element ref="ns2:TaxCatchAllLabel" minOccurs="0"/>
                <xsd:element ref="ns2:n2a7a23bcc2241cb9261f9a914c7c1bb" minOccurs="0"/>
                <xsd:element ref="ns2:lca20d149a844688b6abf34073d5c21d" minOccurs="0"/>
                <xsd:element ref="ns2:cf581d8792c646118aad2c2c4ecdfa8c" minOccurs="0"/>
                <xsd:element ref="ns2:bac4ab11065f4f6c809c820c57e320e5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5:lcf76f155ced4ddcb4097134ff3c332f" minOccurs="0"/>
                <xsd:element ref="ns5:MediaServiceGenerationTime" minOccurs="0"/>
                <xsd:element ref="ns5:MediaServiceEventHashCode" minOccurs="0"/>
                <xsd:element ref="ns5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75ba3-af2a-4e88-9854-cd33fa4061a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h15fbb78f4cb41d290e72f301ea2865f" ma:index="13" nillable="true" ma:taxonomy="true" ma:internalName="h15fbb78f4cb41d290e72f301ea2865f" ma:taxonomyFieldName="TNOC_ClusterType" ma:displayName="Cluster type" ma:default="3;#Team|c614ed86-6527-4042-aa9d-da80e2b69463" ma:fieldId="{115fbb78-f4cb-41d2-90e7-2f301ea2865f}" ma:sspId="7378aa68-586f-4892-bb77-0985b40f41a6" ma:termSetId="e7feef8e-5ede-44cd-b7d5-7ed7dacef0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44bc3255-b542-4414-83d9-32d8d0563e35}" ma:internalName="TaxCatchAll" ma:showField="CatchAllData" ma:web="1b875ba3-af2a-4e88-9854-cd33fa4061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44bc3255-b542-4414-83d9-32d8d0563e35}" ma:internalName="TaxCatchAllLabel" ma:readOnly="true" ma:showField="CatchAllDataLabel" ma:web="1b875ba3-af2a-4e88-9854-cd33fa4061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2a7a23bcc2241cb9261f9a914c7c1bb" ma:index="17" nillable="true" ma:taxonomy="true" ma:internalName="n2a7a23bcc2241cb9261f9a914c7c1bb" ma:taxonomyFieldName="TNOC_DocumentClassification" ma:displayName="Document classification" ma:default="5;#TNO Internal|1a23c89f-ef54-4907-86fd-8242403ff722" ma:fieldId="{72a7a23b-cc22-41cb-9261-f9a914c7c1bb}" ma:sspId="7378aa68-586f-4892-bb77-0985b40f41a6" ma:termSetId="ff8f31fd-7572-41dc-9fe4-bd4c6d280f3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a20d149a844688b6abf34073d5c21d" ma:index="19" nillable="true" ma:taxonomy="true" ma:internalName="lca20d149a844688b6abf34073d5c21d" ma:taxonomyFieldName="TNOC_DocumentType" ma:displayName="Document type" ma:fieldId="{5ca20d14-9a84-4688-b6ab-f34073d5c21d}" ma:sspId="7378aa68-586f-4892-bb77-0985b40f41a6" ma:termSetId="e8a13a9e-c4f3-4184-b8d9-8210abad49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581d8792c646118aad2c2c4ecdfa8c" ma:index="22" nillable="true" ma:taxonomy="true" ma:internalName="cf581d8792c646118aad2c2c4ecdfa8c" ma:taxonomyFieldName="TNOC_DocumentSetType" ma:displayName="Document set type" ma:readOnly="false" ma:fieldId="{cf581d87-92c6-4611-8aad-2c2c4ecdfa8c}" ma:sspId="7378aa68-586f-4892-bb77-0985b40f41a6" ma:termSetId="a8d4306b-62bf-468f-9587-ff078c8643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c4ab11065f4f6c809c820c57e320e5" ma:index="24" nillable="true" ma:taxonomy="true" ma:internalName="bac4ab11065f4f6c809c820c57e320e5" ma:taxonomyFieldName="TNOC_DocumentCategory" ma:displayName="Document category" ma:fieldId="{bac4ab11-065f-4f6c-809c-820c57e320e5}" ma:sspId="7378aa68-586f-4892-bb77-0985b40f41a6" ma:termSetId="94d42b6a-4155-4fa6-95e9-087bc306ceb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a910d-138e-42c1-8e8a-320c1b7cf3f7" elementFormDefault="qualified">
    <xsd:import namespace="http://schemas.microsoft.com/office/2006/documentManagement/types"/>
    <xsd:import namespace="http://schemas.microsoft.com/office/infopath/2007/PartnerControls"/>
    <xsd:element name="TNOC_ClusterName" ma:index="11" nillable="true" ma:displayName="Cluster name" ma:default="Stikstof dossier" ma:internalName="TNOC_ClusterName">
      <xsd:simpleType>
        <xsd:restriction base="dms:Text">
          <xsd:maxLength value="255"/>
        </xsd:restriction>
      </xsd:simpleType>
    </xsd:element>
    <xsd:element name="TNOC_ClusterId" ma:index="12" nillable="true" ma:displayName="Cluster ID" ma:default="96695" ma:internalName="TNOC_Cluster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c4b4f-6fa5-401b-bc7b-8103c50cb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7378aa68-586f-4892-bb77-0985b40f41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1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26A5C8-0391-4D6B-9985-9605FC0FCCB8}">
  <ds:schemaRefs>
    <ds:schemaRef ds:uri="http://schemas.microsoft.com/office/2006/documentManagement/types"/>
    <ds:schemaRef ds:uri="http://purl.org/dc/elements/1.1/"/>
    <ds:schemaRef ds:uri="http://www.w3.org/XML/1998/namespace"/>
    <ds:schemaRef ds:uri="5f9c4b4f-6fa5-401b-bc7b-8103c50cb3d5"/>
    <ds:schemaRef ds:uri="http://schemas.microsoft.com/office/2006/metadata/properties"/>
    <ds:schemaRef ds:uri="2f6a910d-138e-42c1-8e8a-320c1b7cf3f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b875ba3-af2a-4e88-9854-cd33fa4061a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2FEA3AD-C3DF-480C-804F-6DED5AFBAB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0938AC-E07A-4761-8B49-3C3AE2238A9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2BDD509-C417-422B-ACBE-A35CFE9F78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875ba3-af2a-4e88-9854-cd33fa4061ac"/>
    <ds:schemaRef ds:uri="2f6a910d-138e-42c1-8e8a-320c1b7cf3f7"/>
    <ds:schemaRef ds:uri="5f9c4b4f-6fa5-401b-bc7b-8103c50cb3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17266</TotalTime>
  <Words>1243</Words>
  <Application>Microsoft Office PowerPoint</Application>
  <PresentationFormat>Widescreen</PresentationFormat>
  <Paragraphs>201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Franklin Gothic Book</vt:lpstr>
      <vt:lpstr>Segoe UI</vt:lpstr>
      <vt:lpstr>Arial</vt:lpstr>
      <vt:lpstr>Avenir</vt:lpstr>
      <vt:lpstr>FS Me Pro</vt:lpstr>
      <vt:lpstr>Calibri</vt:lpstr>
      <vt:lpstr>PP Object Sans Heavy</vt:lpstr>
      <vt:lpstr>Franklin Gothic Heavy</vt:lpstr>
      <vt:lpstr>Franklin Gothic Medium</vt:lpstr>
      <vt:lpstr>TNO Template-set</vt:lpstr>
      <vt:lpstr>TNO</vt:lpstr>
      <vt:lpstr>An update of the FTIR-NH3 record and validation of CrIS, IASI and GOSAT-NH3 products</vt:lpstr>
      <vt:lpstr>Nitrogen</vt:lpstr>
      <vt:lpstr>Nitrogen effects: everything grows more</vt:lpstr>
      <vt:lpstr>Nitrogen</vt:lpstr>
      <vt:lpstr>Ammonia &amp; modelling</vt:lpstr>
      <vt:lpstr>Nitrogen</vt:lpstr>
      <vt:lpstr>NKS-SAGEN WP3 &amp; satellite NH3</vt:lpstr>
      <vt:lpstr>Why use satellites for observing Ammonia?</vt:lpstr>
      <vt:lpstr>PowerPoint Presentation</vt:lpstr>
      <vt:lpstr>How to get to an improved Budget?</vt:lpstr>
      <vt:lpstr>Multi-gaussian-Plume -  GLOBAL NH3 emissions 2013-2020</vt:lpstr>
      <vt:lpstr>Multi-gaussian-Plume -  GLOBAL NH3 emissions 2013-2020</vt:lpstr>
      <vt:lpstr>Validation: ground-based FTIR – NDACC-IRWG network</vt:lpstr>
      <vt:lpstr>Validation: ground-based FTIR – NDACC-IRWG network</vt:lpstr>
      <vt:lpstr>Cabauw 2023 JUN-AUG - FTIR-NH3 campaign </vt:lpstr>
      <vt:lpstr>Cabauw 2023 JUN-AUG - FTIR-NH3 campaign </vt:lpstr>
      <vt:lpstr>Cabauw 2023 JUN-AUG - FTIR-NH3 campaign </vt:lpstr>
      <vt:lpstr>Thank you for</vt:lpstr>
      <vt:lpstr>Thank you for</vt:lpstr>
      <vt:lpstr>Results -  GLOBAL NH3 emissions 2013-2017</vt:lpstr>
      <vt:lpstr>Results -  Aggregated Province/state totals</vt:lpstr>
      <vt:lpstr>Results -  Aggregated spatio-temporal totals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NH3 NDACC IRWG</dc:title>
  <dc:creator/>
  <cp:keywords/>
  <cp:lastModifiedBy>Dammers, E. (Enrico)</cp:lastModifiedBy>
  <cp:revision>116</cp:revision>
  <dcterms:created xsi:type="dcterms:W3CDTF">2018-03-15T13:05:51Z</dcterms:created>
  <dcterms:modified xsi:type="dcterms:W3CDTF">2023-06-15T07:46:27Z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1175448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  <property fmtid="{D5CDD505-2E9C-101B-9397-08002B2CF9AE}" pid="5" name="do_Template">
    <vt:lpwstr>TNO.pptx</vt:lpwstr>
  </property>
  <property fmtid="{D5CDD505-2E9C-101B-9397-08002B2CF9AE}" pid="6" name="do_LanguageID">
    <vt:lpwstr>2057</vt:lpwstr>
  </property>
  <property fmtid="{D5CDD505-2E9C-101B-9397-08002B2CF9AE}" pid="7" name="CreatedWithVersion">
    <vt:lpwstr>1.11.3</vt:lpwstr>
  </property>
  <property fmtid="{D5CDD505-2E9C-101B-9397-08002B2CF9AE}" pid="8" name="do_Title">
    <vt:lpwstr>Stikstof en de Provincie Gelderland</vt:lpwstr>
  </property>
  <property fmtid="{D5CDD505-2E9C-101B-9397-08002B2CF9AE}" pid="9" name="do_Subtitle">
    <vt:lpwstr/>
  </property>
  <property fmtid="{D5CDD505-2E9C-101B-9397-08002B2CF9AE}" pid="10" name="do_Speaker">
    <vt:lpwstr>Martijn Schaap | Monique Schumans</vt:lpwstr>
  </property>
  <property fmtid="{D5CDD505-2E9C-101B-9397-08002B2CF9AE}" pid="11" name="do_Location">
    <vt:lpwstr/>
  </property>
  <property fmtid="{D5CDD505-2E9C-101B-9397-08002B2CF9AE}" pid="12" name="do_Date">
    <vt:lpwstr>True</vt:lpwstr>
  </property>
  <property fmtid="{D5CDD505-2E9C-101B-9397-08002B2CF9AE}" pid="13" name="do_DateHandout">
    <vt:lpwstr>True</vt:lpwstr>
  </property>
  <property fmtid="{D5CDD505-2E9C-101B-9397-08002B2CF9AE}" pid="14" name="do_DateValue">
    <vt:lpwstr>27-03-2023</vt:lpwstr>
  </property>
  <property fmtid="{D5CDD505-2E9C-101B-9397-08002B2CF9AE}" pid="15" name="do_SlideNumber">
    <vt:lpwstr>True</vt:lpwstr>
  </property>
  <property fmtid="{D5CDD505-2E9C-101B-9397-08002B2CF9AE}" pid="16" name="do_SlideNumberHandout">
    <vt:lpwstr>True</vt:lpwstr>
  </property>
  <property fmtid="{D5CDD505-2E9C-101B-9397-08002B2CF9AE}" pid="17" name="do_Footer">
    <vt:lpwstr>True</vt:lpwstr>
  </property>
  <property fmtid="{D5CDD505-2E9C-101B-9397-08002B2CF9AE}" pid="18" name="do_FooterHandout">
    <vt:lpwstr>True</vt:lpwstr>
  </property>
  <property fmtid="{D5CDD505-2E9C-101B-9397-08002B2CF9AE}" pid="19" name="do_Language">
    <vt:lpwstr>2057</vt:lpwstr>
  </property>
  <property fmtid="{D5CDD505-2E9C-101B-9397-08002B2CF9AE}" pid="20" name="ContentTypeId">
    <vt:lpwstr>0x010100A35317DCC28344A7B82488658A034A5C0100F54B667C6A0FF949913CC9BB18875EC8</vt:lpwstr>
  </property>
  <property fmtid="{D5CDD505-2E9C-101B-9397-08002B2CF9AE}" pid="21" name="MediaServiceImageTags">
    <vt:lpwstr/>
  </property>
  <property fmtid="{D5CDD505-2E9C-101B-9397-08002B2CF9AE}" pid="22" name="TNOC_DocumentCategory">
    <vt:lpwstr/>
  </property>
  <property fmtid="{D5CDD505-2E9C-101B-9397-08002B2CF9AE}" pid="23" name="TNOC_ClusterType">
    <vt:lpwstr>3;#Team|c614ed86-6527-4042-aa9d-da80e2b69463</vt:lpwstr>
  </property>
  <property fmtid="{D5CDD505-2E9C-101B-9397-08002B2CF9AE}" pid="24" name="TNOC_DocumentSetType">
    <vt:lpwstr/>
  </property>
  <property fmtid="{D5CDD505-2E9C-101B-9397-08002B2CF9AE}" pid="25" name="TNOC_DocumentClassification">
    <vt:lpwstr>5;#TNO Internal|1a23c89f-ef54-4907-86fd-8242403ff722</vt:lpwstr>
  </property>
  <property fmtid="{D5CDD505-2E9C-101B-9397-08002B2CF9AE}" pid="26" name="TNOC_DocumentType">
    <vt:lpwstr/>
  </property>
  <property fmtid="{D5CDD505-2E9C-101B-9397-08002B2CF9AE}" pid="27" name="_dlc_DocIdItemGuid">
    <vt:lpwstr>908636f2-dd70-4a28-b4ea-90d99ff37840</vt:lpwstr>
  </property>
</Properties>
</file>