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3" r:id="rId6"/>
    <p:sldId id="268" r:id="rId7"/>
    <p:sldId id="265" r:id="rId8"/>
    <p:sldId id="267" r:id="rId9"/>
    <p:sldId id="271" r:id="rId10"/>
    <p:sldId id="266" r:id="rId11"/>
    <p:sldId id="272" r:id="rId12"/>
    <p:sldId id="274" r:id="rId13"/>
    <p:sldId id="273" r:id="rId14"/>
    <p:sldId id="27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0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300C2-A408-4E05-ADF9-51822EBAB29A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9D872-2A5D-44D7-8FAC-C0F4B03EEA57}">
      <dgm:prSet phldrT="[Text]"/>
      <dgm:spPr/>
      <dgm:t>
        <a:bodyPr/>
        <a:lstStyle/>
        <a:p>
          <a:r>
            <a:rPr lang="en-US" dirty="0"/>
            <a:t>Ethane</a:t>
          </a:r>
        </a:p>
      </dgm:t>
    </dgm:pt>
    <dgm:pt modelId="{9A864E97-0E1D-422B-BD0B-404C582D7252}" type="parTrans" cxnId="{865CC964-4C7C-4041-B848-4D7783DC8E5F}">
      <dgm:prSet/>
      <dgm:spPr/>
      <dgm:t>
        <a:bodyPr/>
        <a:lstStyle/>
        <a:p>
          <a:endParaRPr lang="en-US"/>
        </a:p>
      </dgm:t>
    </dgm:pt>
    <dgm:pt modelId="{3701E2C4-AB1A-4D42-913E-2EF955517FAB}" type="sibTrans" cxnId="{865CC964-4C7C-4041-B848-4D7783DC8E5F}">
      <dgm:prSet/>
      <dgm:spPr/>
      <dgm:t>
        <a:bodyPr/>
        <a:lstStyle/>
        <a:p>
          <a:endParaRPr lang="en-US"/>
        </a:p>
      </dgm:t>
    </dgm:pt>
    <dgm:pt modelId="{D4789B4E-9AF6-449C-BCF9-B99BD280EC5E}">
      <dgm:prSet phldrT="[Text]"/>
      <dgm:spPr/>
      <dgm:t>
        <a:bodyPr/>
        <a:lstStyle/>
        <a:p>
          <a:r>
            <a:rPr lang="en-US" dirty="0"/>
            <a:t>Station </a:t>
          </a:r>
          <a:r>
            <a:rPr lang="en-US" i="1" dirty="0" err="1"/>
            <a:t>i</a:t>
          </a:r>
          <a:endParaRPr lang="en-US" dirty="0"/>
        </a:p>
      </dgm:t>
    </dgm:pt>
    <dgm:pt modelId="{CF0BFA55-73A2-4F63-A161-96784015EC8B}" type="parTrans" cxnId="{AA4C9026-0B32-4F46-8822-E93A8D63B942}">
      <dgm:prSet/>
      <dgm:spPr/>
      <dgm:t>
        <a:bodyPr/>
        <a:lstStyle/>
        <a:p>
          <a:endParaRPr lang="en-US"/>
        </a:p>
      </dgm:t>
    </dgm:pt>
    <dgm:pt modelId="{39611C85-DA16-4027-953A-E86B67B5CB3C}" type="sibTrans" cxnId="{AA4C9026-0B32-4F46-8822-E93A8D63B942}">
      <dgm:prSet/>
      <dgm:spPr/>
      <dgm:t>
        <a:bodyPr/>
        <a:lstStyle/>
        <a:p>
          <a:endParaRPr lang="en-US"/>
        </a:p>
      </dgm:t>
    </dgm:pt>
    <dgm:pt modelId="{CE857C70-B301-49A1-96C0-671DF17708C6}">
      <dgm:prSet phldrT="[Text]"/>
      <dgm:spPr/>
      <dgm:t>
        <a:bodyPr/>
        <a:lstStyle/>
        <a:p>
          <a:r>
            <a:rPr lang="en-US" dirty="0"/>
            <a:t>Time </a:t>
          </a:r>
          <a:r>
            <a:rPr lang="en-US" i="1" dirty="0"/>
            <a:t>t</a:t>
          </a:r>
        </a:p>
      </dgm:t>
    </dgm:pt>
    <dgm:pt modelId="{068FB86D-91C6-4BBB-A4CC-9003357A6313}" type="parTrans" cxnId="{C5047AA0-4254-46C7-8576-C1485CCEC4A6}">
      <dgm:prSet/>
      <dgm:spPr/>
      <dgm:t>
        <a:bodyPr/>
        <a:lstStyle/>
        <a:p>
          <a:endParaRPr lang="en-US"/>
        </a:p>
      </dgm:t>
    </dgm:pt>
    <dgm:pt modelId="{51151F13-9041-410E-B147-2A8F67652A36}" type="sibTrans" cxnId="{C5047AA0-4254-46C7-8576-C1485CCEC4A6}">
      <dgm:prSet/>
      <dgm:spPr/>
      <dgm:t>
        <a:bodyPr/>
        <a:lstStyle/>
        <a:p>
          <a:endParaRPr lang="en-US"/>
        </a:p>
      </dgm:t>
    </dgm:pt>
    <dgm:pt modelId="{B8881DCC-AC56-4861-8906-17FFD2A959F1}">
      <dgm:prSet phldrT="[Text]"/>
      <dgm:spPr/>
      <dgm:t>
        <a:bodyPr/>
        <a:lstStyle/>
        <a:p>
          <a:r>
            <a:rPr lang="en-US" dirty="0"/>
            <a:t>Trend</a:t>
          </a:r>
        </a:p>
      </dgm:t>
    </dgm:pt>
    <dgm:pt modelId="{FB8C8205-528A-41A9-A97F-5857425BEE82}" type="parTrans" cxnId="{7DAEDEAE-E921-462B-A30D-402736C3F5CE}">
      <dgm:prSet/>
      <dgm:spPr/>
      <dgm:t>
        <a:bodyPr/>
        <a:lstStyle/>
        <a:p>
          <a:endParaRPr lang="en-US"/>
        </a:p>
      </dgm:t>
    </dgm:pt>
    <dgm:pt modelId="{222E7ABF-FAA7-4884-955E-DF55EB8D3E4D}" type="sibTrans" cxnId="{7DAEDEAE-E921-462B-A30D-402736C3F5CE}">
      <dgm:prSet/>
      <dgm:spPr/>
      <dgm:t>
        <a:bodyPr/>
        <a:lstStyle/>
        <a:p>
          <a:endParaRPr lang="en-US"/>
        </a:p>
      </dgm:t>
    </dgm:pt>
    <dgm:pt modelId="{96D48D57-E976-49D1-9B53-BC8DCD01E459}">
      <dgm:prSet phldrT="[Text]"/>
      <dgm:spPr/>
      <dgm:t>
        <a:bodyPr/>
        <a:lstStyle/>
        <a:p>
          <a:r>
            <a:rPr lang="en-US" dirty="0"/>
            <a:t>Long-run movement</a:t>
          </a:r>
        </a:p>
      </dgm:t>
    </dgm:pt>
    <dgm:pt modelId="{258FC062-D318-4CAD-BCCC-8B125EFC813E}" type="parTrans" cxnId="{C64ACDC1-9D00-407C-8DD7-0E158E0A5E71}">
      <dgm:prSet/>
      <dgm:spPr/>
      <dgm:t>
        <a:bodyPr/>
        <a:lstStyle/>
        <a:p>
          <a:endParaRPr lang="en-US"/>
        </a:p>
      </dgm:t>
    </dgm:pt>
    <dgm:pt modelId="{24153A8C-7DE5-4601-9ED5-C82C9DB98D0C}" type="sibTrans" cxnId="{C64ACDC1-9D00-407C-8DD7-0E158E0A5E71}">
      <dgm:prSet/>
      <dgm:spPr/>
      <dgm:t>
        <a:bodyPr/>
        <a:lstStyle/>
        <a:p>
          <a:endParaRPr lang="en-US"/>
        </a:p>
      </dgm:t>
    </dgm:pt>
    <dgm:pt modelId="{26B747B8-6AF7-4543-BCDD-121EE635CFDA}">
      <dgm:prSet phldrT="[Text]"/>
      <dgm:spPr/>
      <dgm:t>
        <a:bodyPr/>
        <a:lstStyle/>
        <a:p>
          <a:r>
            <a:rPr lang="en-US" dirty="0"/>
            <a:t>Seasonal</a:t>
          </a:r>
        </a:p>
      </dgm:t>
    </dgm:pt>
    <dgm:pt modelId="{D465DE05-30B2-4159-859E-664C22AEF7D0}" type="parTrans" cxnId="{DA2C4CFE-0177-483E-8EF1-18D54409E4AD}">
      <dgm:prSet/>
      <dgm:spPr/>
      <dgm:t>
        <a:bodyPr/>
        <a:lstStyle/>
        <a:p>
          <a:endParaRPr lang="en-US"/>
        </a:p>
      </dgm:t>
    </dgm:pt>
    <dgm:pt modelId="{4BA6D29D-2937-4430-828B-D2333FBC5596}" type="sibTrans" cxnId="{DA2C4CFE-0177-483E-8EF1-18D54409E4AD}">
      <dgm:prSet/>
      <dgm:spPr/>
      <dgm:t>
        <a:bodyPr/>
        <a:lstStyle/>
        <a:p>
          <a:endParaRPr lang="en-US"/>
        </a:p>
      </dgm:t>
    </dgm:pt>
    <dgm:pt modelId="{75A5E271-4953-4FBF-B54C-5869A8A631FF}">
      <dgm:prSet phldrT="[Text]"/>
      <dgm:spPr/>
      <dgm:t>
        <a:bodyPr/>
        <a:lstStyle/>
        <a:p>
          <a:r>
            <a:rPr lang="en-US" dirty="0"/>
            <a:t>Cyclical variation</a:t>
          </a:r>
        </a:p>
      </dgm:t>
    </dgm:pt>
    <dgm:pt modelId="{39EA73B6-9200-41BB-9102-26093A77425D}" type="parTrans" cxnId="{B622A848-7DB4-4F0D-9F53-BF020C0B4846}">
      <dgm:prSet/>
      <dgm:spPr/>
      <dgm:t>
        <a:bodyPr/>
        <a:lstStyle/>
        <a:p>
          <a:endParaRPr lang="en-US"/>
        </a:p>
      </dgm:t>
    </dgm:pt>
    <dgm:pt modelId="{A8C0DCED-0C05-45A3-9861-58B0F49BCB2B}" type="sibTrans" cxnId="{B622A848-7DB4-4F0D-9F53-BF020C0B4846}">
      <dgm:prSet/>
      <dgm:spPr/>
      <dgm:t>
        <a:bodyPr/>
        <a:lstStyle/>
        <a:p>
          <a:endParaRPr lang="en-US"/>
        </a:p>
      </dgm:t>
    </dgm:pt>
    <dgm:pt modelId="{B291B198-D351-4CA8-99B9-6C535F61B4F9}">
      <dgm:prSet/>
      <dgm:spPr/>
      <dgm:t>
        <a:bodyPr/>
        <a:lstStyle/>
        <a:p>
          <a:r>
            <a:rPr lang="en-US" dirty="0"/>
            <a:t>Noise</a:t>
          </a:r>
        </a:p>
      </dgm:t>
    </dgm:pt>
    <dgm:pt modelId="{8876850A-5C1A-4545-AB35-2F5816AE4EFF}" type="parTrans" cxnId="{10C7D676-BFCF-4D6C-9062-8BCA2C9F7A1D}">
      <dgm:prSet/>
      <dgm:spPr/>
      <dgm:t>
        <a:bodyPr/>
        <a:lstStyle/>
        <a:p>
          <a:endParaRPr lang="en-US"/>
        </a:p>
      </dgm:t>
    </dgm:pt>
    <dgm:pt modelId="{716E4845-9A4B-42A6-9EDF-FBA69F56B596}" type="sibTrans" cxnId="{10C7D676-BFCF-4D6C-9062-8BCA2C9F7A1D}">
      <dgm:prSet/>
      <dgm:spPr/>
      <dgm:t>
        <a:bodyPr/>
        <a:lstStyle/>
        <a:p>
          <a:endParaRPr lang="en-US"/>
        </a:p>
      </dgm:t>
    </dgm:pt>
    <dgm:pt modelId="{7E9F9714-C717-47E2-AB8D-27B7831CC6E2}">
      <dgm:prSet/>
      <dgm:spPr/>
      <dgm:t>
        <a:bodyPr/>
        <a:lstStyle/>
        <a:p>
          <a:r>
            <a:rPr lang="en-US" dirty="0"/>
            <a:t>Not explained by the model</a:t>
          </a:r>
        </a:p>
      </dgm:t>
    </dgm:pt>
    <dgm:pt modelId="{3E4AB730-A00F-4210-B937-5AA347208F21}" type="parTrans" cxnId="{96D7D4A3-65EF-4092-A0E9-42BC6ED586E5}">
      <dgm:prSet/>
      <dgm:spPr/>
      <dgm:t>
        <a:bodyPr/>
        <a:lstStyle/>
        <a:p>
          <a:endParaRPr lang="en-US"/>
        </a:p>
      </dgm:t>
    </dgm:pt>
    <dgm:pt modelId="{1E5D8BA5-0427-444F-9F0E-A5D98B1DC3D9}" type="sibTrans" cxnId="{96D7D4A3-65EF-4092-A0E9-42BC6ED586E5}">
      <dgm:prSet/>
      <dgm:spPr/>
      <dgm:t>
        <a:bodyPr/>
        <a:lstStyle/>
        <a:p>
          <a:endParaRPr lang="en-US"/>
        </a:p>
      </dgm:t>
    </dgm:pt>
    <dgm:pt modelId="{C6E1E628-5C15-4E5E-A7F5-DEF33A0799AD}" type="pres">
      <dgm:prSet presAssocID="{CBE300C2-A408-4E05-ADF9-51822EBAB29A}" presName="Name0" presStyleCnt="0">
        <dgm:presLayoutVars>
          <dgm:dir/>
          <dgm:resizeHandles val="exact"/>
        </dgm:presLayoutVars>
      </dgm:prSet>
      <dgm:spPr/>
    </dgm:pt>
    <dgm:pt modelId="{F9D4D920-4841-4505-AA5A-1CC2D09F772F}" type="pres">
      <dgm:prSet presAssocID="{AFA9D872-2A5D-44D7-8FAC-C0F4B03EEA57}" presName="composite" presStyleCnt="0"/>
      <dgm:spPr/>
    </dgm:pt>
    <dgm:pt modelId="{43E9CDA6-1CC4-4902-9DCA-87F8B8ACB71F}" type="pres">
      <dgm:prSet presAssocID="{AFA9D872-2A5D-44D7-8FAC-C0F4B03EEA57}" presName="imagSh" presStyleLbl="bgImgPlace1" presStyleIdx="0" presStyleCnt="4" custLinFactNeighborX="702" custLinFactNeighborY="-13344"/>
      <dgm:spPr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</dgm:spPr>
    </dgm:pt>
    <dgm:pt modelId="{B2909768-E579-420B-A576-A684B1B31CA1}" type="pres">
      <dgm:prSet presAssocID="{AFA9D872-2A5D-44D7-8FAC-C0F4B03EEA57}" presName="txNode" presStyleLbl="node1" presStyleIdx="0" presStyleCnt="4" custLinFactNeighborX="702" custLinFactNeighborY="9833">
        <dgm:presLayoutVars>
          <dgm:bulletEnabled val="1"/>
        </dgm:presLayoutVars>
      </dgm:prSet>
      <dgm:spPr/>
    </dgm:pt>
    <dgm:pt modelId="{D82453C2-BFDF-4567-ABAC-091821175648}" type="pres">
      <dgm:prSet presAssocID="{3701E2C4-AB1A-4D42-913E-2EF955517FAB}" presName="sibTrans" presStyleLbl="sibTrans2D1" presStyleIdx="0" presStyleCnt="3" custScaleX="125631" custLinFactNeighborX="-3693" custLinFactNeighborY="48931"/>
      <dgm:spPr>
        <a:prstGeom prst="mathEqual">
          <a:avLst/>
        </a:prstGeom>
      </dgm:spPr>
    </dgm:pt>
    <dgm:pt modelId="{B237E063-F1FB-4EE8-8E63-77A16119422E}" type="pres">
      <dgm:prSet presAssocID="{3701E2C4-AB1A-4D42-913E-2EF955517FAB}" presName="connTx" presStyleLbl="sibTrans2D1" presStyleIdx="0" presStyleCnt="3"/>
      <dgm:spPr/>
    </dgm:pt>
    <dgm:pt modelId="{7BFD741D-A710-4619-80CC-ACC3710F8146}" type="pres">
      <dgm:prSet presAssocID="{B8881DCC-AC56-4861-8906-17FFD2A959F1}" presName="composite" presStyleCnt="0"/>
      <dgm:spPr/>
    </dgm:pt>
    <dgm:pt modelId="{07F707CF-D463-4FA4-8DB6-857A2958DF38}" type="pres">
      <dgm:prSet presAssocID="{B8881DCC-AC56-4861-8906-17FFD2A959F1}" presName="imagSh" presStyleLbl="bgImgPlace1" presStyleIdx="1" presStyleCnt="4" custLinFactNeighborY="-13467"/>
      <dgm:spPr>
        <a:blipFill>
          <a:blip xmlns:r="http://schemas.openxmlformats.org/officeDocument/2006/relationships" r:embed="rId2"/>
          <a:srcRect/>
          <a:stretch>
            <a:fillRect l="-41000" r="-41000"/>
          </a:stretch>
        </a:blipFill>
      </dgm:spPr>
    </dgm:pt>
    <dgm:pt modelId="{9DBB5A6E-4F87-4D89-B58D-512F63F151BE}" type="pres">
      <dgm:prSet presAssocID="{B8881DCC-AC56-4861-8906-17FFD2A959F1}" presName="txNode" presStyleLbl="node1" presStyleIdx="1" presStyleCnt="4" custLinFactNeighborY="9130">
        <dgm:presLayoutVars>
          <dgm:bulletEnabled val="1"/>
        </dgm:presLayoutVars>
      </dgm:prSet>
      <dgm:spPr/>
    </dgm:pt>
    <dgm:pt modelId="{602CE7A5-1D6B-4BF9-A0E9-9370438E87FB}" type="pres">
      <dgm:prSet presAssocID="{222E7ABF-FAA7-4884-955E-DF55EB8D3E4D}" presName="sibTrans" presStyleLbl="sibTrans2D1" presStyleIdx="1" presStyleCnt="3" custAng="21469563" custScaleX="142042" custLinFactNeighborX="-11978" custLinFactNeighborY="24192"/>
      <dgm:spPr>
        <a:prstGeom prst="mathPlus">
          <a:avLst/>
        </a:prstGeom>
      </dgm:spPr>
    </dgm:pt>
    <dgm:pt modelId="{467A2C69-3AF9-4BA4-BAAA-D7E0DB35B306}" type="pres">
      <dgm:prSet presAssocID="{222E7ABF-FAA7-4884-955E-DF55EB8D3E4D}" presName="connTx" presStyleLbl="sibTrans2D1" presStyleIdx="1" presStyleCnt="3"/>
      <dgm:spPr/>
    </dgm:pt>
    <dgm:pt modelId="{98E3BB72-D1C7-4AD1-9DB5-597CF37DD5B1}" type="pres">
      <dgm:prSet presAssocID="{26B747B8-6AF7-4543-BCDD-121EE635CFDA}" presName="composite" presStyleCnt="0"/>
      <dgm:spPr/>
    </dgm:pt>
    <dgm:pt modelId="{11E0A908-2436-4A95-B6EB-0C5C422CE05A}" type="pres">
      <dgm:prSet presAssocID="{26B747B8-6AF7-4543-BCDD-121EE635CFDA}" presName="imagSh" presStyleLbl="bgImgPlace1" presStyleIdx="2" presStyleCnt="4" custLinFactNeighborX="-7014" custLinFactNeighborY="-16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CA0D742A-7EAD-4FAA-8B0D-0827DD6C9F7D}" type="pres">
      <dgm:prSet presAssocID="{26B747B8-6AF7-4543-BCDD-121EE635CFDA}" presName="txNode" presStyleLbl="node1" presStyleIdx="2" presStyleCnt="4" custLinFactNeighborY="8428">
        <dgm:presLayoutVars>
          <dgm:bulletEnabled val="1"/>
        </dgm:presLayoutVars>
      </dgm:prSet>
      <dgm:spPr/>
    </dgm:pt>
    <dgm:pt modelId="{64B72AE5-9ACA-48D4-AD5D-E611AAE3FF21}" type="pres">
      <dgm:prSet presAssocID="{4BA6D29D-2937-4430-828B-D2333FBC5596}" presName="sibTrans" presStyleLbl="sibTrans2D1" presStyleIdx="2" presStyleCnt="3" custAng="368508" custScaleX="110035" custLinFactNeighborX="6470" custLinFactNeighborY="36976"/>
      <dgm:spPr>
        <a:prstGeom prst="mathPlus">
          <a:avLst/>
        </a:prstGeom>
      </dgm:spPr>
    </dgm:pt>
    <dgm:pt modelId="{92E32077-517E-448C-833A-9A8536871E21}" type="pres">
      <dgm:prSet presAssocID="{4BA6D29D-2937-4430-828B-D2333FBC5596}" presName="connTx" presStyleLbl="sibTrans2D1" presStyleIdx="2" presStyleCnt="3"/>
      <dgm:spPr/>
    </dgm:pt>
    <dgm:pt modelId="{D8F4FF35-0CF4-4093-9F2D-2B74E5197316}" type="pres">
      <dgm:prSet presAssocID="{B291B198-D351-4CA8-99B9-6C535F61B4F9}" presName="composite" presStyleCnt="0"/>
      <dgm:spPr/>
    </dgm:pt>
    <dgm:pt modelId="{095CF1BE-F735-4B91-9CA9-7B6465F5BA8A}" type="pres">
      <dgm:prSet presAssocID="{B291B198-D351-4CA8-99B9-6C535F61B4F9}" presName="imagSh" presStyleLbl="bgImgPlace1" presStyleIdx="3" presStyleCnt="4" custLinFactNeighborX="-15" custLinFactNeighborY="-1908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40EC434A-E4C2-40BF-AE49-32AB130CAC0D}" type="pres">
      <dgm:prSet presAssocID="{B291B198-D351-4CA8-99B9-6C535F61B4F9}" presName="txNode" presStyleLbl="node1" presStyleIdx="3" presStyleCnt="4" custLinFactNeighborX="702" custLinFactNeighborY="9130">
        <dgm:presLayoutVars>
          <dgm:bulletEnabled val="1"/>
        </dgm:presLayoutVars>
      </dgm:prSet>
      <dgm:spPr/>
    </dgm:pt>
  </dgm:ptLst>
  <dgm:cxnLst>
    <dgm:cxn modelId="{5FB9810A-9BB8-4E61-AA9B-165A7DAFED7C}" type="presOf" srcId="{75A5E271-4953-4FBF-B54C-5869A8A631FF}" destId="{CA0D742A-7EAD-4FAA-8B0D-0827DD6C9F7D}" srcOrd="0" destOrd="1" presId="urn:microsoft.com/office/officeart/2005/8/layout/hProcess10"/>
    <dgm:cxn modelId="{6D382E0E-3B73-4E97-B803-91FCCB4B0869}" type="presOf" srcId="{4BA6D29D-2937-4430-828B-D2333FBC5596}" destId="{92E32077-517E-448C-833A-9A8536871E21}" srcOrd="1" destOrd="0" presId="urn:microsoft.com/office/officeart/2005/8/layout/hProcess10"/>
    <dgm:cxn modelId="{AA4C9026-0B32-4F46-8822-E93A8D63B942}" srcId="{AFA9D872-2A5D-44D7-8FAC-C0F4B03EEA57}" destId="{D4789B4E-9AF6-449C-BCF9-B99BD280EC5E}" srcOrd="0" destOrd="0" parTransId="{CF0BFA55-73A2-4F63-A161-96784015EC8B}" sibTransId="{39611C85-DA16-4027-953A-E86B67B5CB3C}"/>
    <dgm:cxn modelId="{865CC964-4C7C-4041-B848-4D7783DC8E5F}" srcId="{CBE300C2-A408-4E05-ADF9-51822EBAB29A}" destId="{AFA9D872-2A5D-44D7-8FAC-C0F4B03EEA57}" srcOrd="0" destOrd="0" parTransId="{9A864E97-0E1D-422B-BD0B-404C582D7252}" sibTransId="{3701E2C4-AB1A-4D42-913E-2EF955517FAB}"/>
    <dgm:cxn modelId="{B622A848-7DB4-4F0D-9F53-BF020C0B4846}" srcId="{26B747B8-6AF7-4543-BCDD-121EE635CFDA}" destId="{75A5E271-4953-4FBF-B54C-5869A8A631FF}" srcOrd="0" destOrd="0" parTransId="{39EA73B6-9200-41BB-9102-26093A77425D}" sibTransId="{A8C0DCED-0C05-45A3-9861-58B0F49BCB2B}"/>
    <dgm:cxn modelId="{33EC256A-9DE3-4D6A-8786-507A4CA24354}" type="presOf" srcId="{D4789B4E-9AF6-449C-BCF9-B99BD280EC5E}" destId="{B2909768-E579-420B-A576-A684B1B31CA1}" srcOrd="0" destOrd="1" presId="urn:microsoft.com/office/officeart/2005/8/layout/hProcess10"/>
    <dgm:cxn modelId="{10C7D676-BFCF-4D6C-9062-8BCA2C9F7A1D}" srcId="{CBE300C2-A408-4E05-ADF9-51822EBAB29A}" destId="{B291B198-D351-4CA8-99B9-6C535F61B4F9}" srcOrd="3" destOrd="0" parTransId="{8876850A-5C1A-4545-AB35-2F5816AE4EFF}" sibTransId="{716E4845-9A4B-42A6-9EDF-FBA69F56B596}"/>
    <dgm:cxn modelId="{517ADA57-BB00-4648-ACD5-39801D97B49E}" type="presOf" srcId="{222E7ABF-FAA7-4884-955E-DF55EB8D3E4D}" destId="{467A2C69-3AF9-4BA4-BAAA-D7E0DB35B306}" srcOrd="1" destOrd="0" presId="urn:microsoft.com/office/officeart/2005/8/layout/hProcess10"/>
    <dgm:cxn modelId="{3D040958-6B86-40D2-9DFB-6C59376C060E}" type="presOf" srcId="{3701E2C4-AB1A-4D42-913E-2EF955517FAB}" destId="{B237E063-F1FB-4EE8-8E63-77A16119422E}" srcOrd="1" destOrd="0" presId="urn:microsoft.com/office/officeart/2005/8/layout/hProcess10"/>
    <dgm:cxn modelId="{D79EA358-BD7E-4DC9-A9C5-AFCDF812F6C4}" type="presOf" srcId="{7E9F9714-C717-47E2-AB8D-27B7831CC6E2}" destId="{40EC434A-E4C2-40BF-AE49-32AB130CAC0D}" srcOrd="0" destOrd="1" presId="urn:microsoft.com/office/officeart/2005/8/layout/hProcess10"/>
    <dgm:cxn modelId="{4C26415A-696E-4810-AAB7-F275E8198B21}" type="presOf" srcId="{B291B198-D351-4CA8-99B9-6C535F61B4F9}" destId="{40EC434A-E4C2-40BF-AE49-32AB130CAC0D}" srcOrd="0" destOrd="0" presId="urn:microsoft.com/office/officeart/2005/8/layout/hProcess10"/>
    <dgm:cxn modelId="{BFFFB482-1B3F-4056-BFEB-C2726EB9F668}" type="presOf" srcId="{26B747B8-6AF7-4543-BCDD-121EE635CFDA}" destId="{CA0D742A-7EAD-4FAA-8B0D-0827DD6C9F7D}" srcOrd="0" destOrd="0" presId="urn:microsoft.com/office/officeart/2005/8/layout/hProcess10"/>
    <dgm:cxn modelId="{4514E591-3730-4FDD-AFFE-9FDE8AC88FD3}" type="presOf" srcId="{AFA9D872-2A5D-44D7-8FAC-C0F4B03EEA57}" destId="{B2909768-E579-420B-A576-A684B1B31CA1}" srcOrd="0" destOrd="0" presId="urn:microsoft.com/office/officeart/2005/8/layout/hProcess10"/>
    <dgm:cxn modelId="{B0462499-96DF-47B8-946A-F69E68F7D4B6}" type="presOf" srcId="{CE857C70-B301-49A1-96C0-671DF17708C6}" destId="{B2909768-E579-420B-A576-A684B1B31CA1}" srcOrd="0" destOrd="2" presId="urn:microsoft.com/office/officeart/2005/8/layout/hProcess10"/>
    <dgm:cxn modelId="{C5047AA0-4254-46C7-8576-C1485CCEC4A6}" srcId="{AFA9D872-2A5D-44D7-8FAC-C0F4B03EEA57}" destId="{CE857C70-B301-49A1-96C0-671DF17708C6}" srcOrd="1" destOrd="0" parTransId="{068FB86D-91C6-4BBB-A4CC-9003357A6313}" sibTransId="{51151F13-9041-410E-B147-2A8F67652A36}"/>
    <dgm:cxn modelId="{96D7D4A3-65EF-4092-A0E9-42BC6ED586E5}" srcId="{B291B198-D351-4CA8-99B9-6C535F61B4F9}" destId="{7E9F9714-C717-47E2-AB8D-27B7831CC6E2}" srcOrd="0" destOrd="0" parTransId="{3E4AB730-A00F-4210-B937-5AA347208F21}" sibTransId="{1E5D8BA5-0427-444F-9F0E-A5D98B1DC3D9}"/>
    <dgm:cxn modelId="{578DE4AB-A2D4-429F-B17D-BC88B3937294}" type="presOf" srcId="{222E7ABF-FAA7-4884-955E-DF55EB8D3E4D}" destId="{602CE7A5-1D6B-4BF9-A0E9-9370438E87FB}" srcOrd="0" destOrd="0" presId="urn:microsoft.com/office/officeart/2005/8/layout/hProcess10"/>
    <dgm:cxn modelId="{7DAEDEAE-E921-462B-A30D-402736C3F5CE}" srcId="{CBE300C2-A408-4E05-ADF9-51822EBAB29A}" destId="{B8881DCC-AC56-4861-8906-17FFD2A959F1}" srcOrd="1" destOrd="0" parTransId="{FB8C8205-528A-41A9-A97F-5857425BEE82}" sibTransId="{222E7ABF-FAA7-4884-955E-DF55EB8D3E4D}"/>
    <dgm:cxn modelId="{C64ACDC1-9D00-407C-8DD7-0E158E0A5E71}" srcId="{B8881DCC-AC56-4861-8906-17FFD2A959F1}" destId="{96D48D57-E976-49D1-9B53-BC8DCD01E459}" srcOrd="0" destOrd="0" parTransId="{258FC062-D318-4CAD-BCCC-8B125EFC813E}" sibTransId="{24153A8C-7DE5-4601-9ED5-C82C9DB98D0C}"/>
    <dgm:cxn modelId="{DAADF3C1-CAEE-4D94-887C-8BFD277A42CE}" type="presOf" srcId="{B8881DCC-AC56-4861-8906-17FFD2A959F1}" destId="{9DBB5A6E-4F87-4D89-B58D-512F63F151BE}" srcOrd="0" destOrd="0" presId="urn:microsoft.com/office/officeart/2005/8/layout/hProcess10"/>
    <dgm:cxn modelId="{4752F5D2-FE1A-40E3-9C9C-6A5B30C6DE72}" type="presOf" srcId="{4BA6D29D-2937-4430-828B-D2333FBC5596}" destId="{64B72AE5-9ACA-48D4-AD5D-E611AAE3FF21}" srcOrd="0" destOrd="0" presId="urn:microsoft.com/office/officeart/2005/8/layout/hProcess10"/>
    <dgm:cxn modelId="{0FC7ABDA-D201-4842-8E3F-E7E60A3520FB}" type="presOf" srcId="{CBE300C2-A408-4E05-ADF9-51822EBAB29A}" destId="{C6E1E628-5C15-4E5E-A7F5-DEF33A0799AD}" srcOrd="0" destOrd="0" presId="urn:microsoft.com/office/officeart/2005/8/layout/hProcess10"/>
    <dgm:cxn modelId="{84199DE1-D21B-4D78-BC29-1B23877BFB8F}" type="presOf" srcId="{96D48D57-E976-49D1-9B53-BC8DCD01E459}" destId="{9DBB5A6E-4F87-4D89-B58D-512F63F151BE}" srcOrd="0" destOrd="1" presId="urn:microsoft.com/office/officeart/2005/8/layout/hProcess10"/>
    <dgm:cxn modelId="{B67548F2-59DB-41E5-BEFF-220CE5DB9216}" type="presOf" srcId="{3701E2C4-AB1A-4D42-913E-2EF955517FAB}" destId="{D82453C2-BFDF-4567-ABAC-091821175648}" srcOrd="0" destOrd="0" presId="urn:microsoft.com/office/officeart/2005/8/layout/hProcess10"/>
    <dgm:cxn modelId="{DA2C4CFE-0177-483E-8EF1-18D54409E4AD}" srcId="{CBE300C2-A408-4E05-ADF9-51822EBAB29A}" destId="{26B747B8-6AF7-4543-BCDD-121EE635CFDA}" srcOrd="2" destOrd="0" parTransId="{D465DE05-30B2-4159-859E-664C22AEF7D0}" sibTransId="{4BA6D29D-2937-4430-828B-D2333FBC5596}"/>
    <dgm:cxn modelId="{813F8A64-4A1A-4356-A16B-A9E4946C9EDC}" type="presParOf" srcId="{C6E1E628-5C15-4E5E-A7F5-DEF33A0799AD}" destId="{F9D4D920-4841-4505-AA5A-1CC2D09F772F}" srcOrd="0" destOrd="0" presId="urn:microsoft.com/office/officeart/2005/8/layout/hProcess10"/>
    <dgm:cxn modelId="{5417D3FB-05DA-4101-8D7E-6A2511617D13}" type="presParOf" srcId="{F9D4D920-4841-4505-AA5A-1CC2D09F772F}" destId="{43E9CDA6-1CC4-4902-9DCA-87F8B8ACB71F}" srcOrd="0" destOrd="0" presId="urn:microsoft.com/office/officeart/2005/8/layout/hProcess10"/>
    <dgm:cxn modelId="{4316C48C-C598-4E93-8C46-722C473AF3D4}" type="presParOf" srcId="{F9D4D920-4841-4505-AA5A-1CC2D09F772F}" destId="{B2909768-E579-420B-A576-A684B1B31CA1}" srcOrd="1" destOrd="0" presId="urn:microsoft.com/office/officeart/2005/8/layout/hProcess10"/>
    <dgm:cxn modelId="{5A68A38D-D80D-48AC-9374-3B528E835002}" type="presParOf" srcId="{C6E1E628-5C15-4E5E-A7F5-DEF33A0799AD}" destId="{D82453C2-BFDF-4567-ABAC-091821175648}" srcOrd="1" destOrd="0" presId="urn:microsoft.com/office/officeart/2005/8/layout/hProcess10"/>
    <dgm:cxn modelId="{D91BC7F4-E10E-4EB3-A27E-25CB3C796C41}" type="presParOf" srcId="{D82453C2-BFDF-4567-ABAC-091821175648}" destId="{B237E063-F1FB-4EE8-8E63-77A16119422E}" srcOrd="0" destOrd="0" presId="urn:microsoft.com/office/officeart/2005/8/layout/hProcess10"/>
    <dgm:cxn modelId="{290EF0B4-AF4C-4CAB-9590-4DBD593C4526}" type="presParOf" srcId="{C6E1E628-5C15-4E5E-A7F5-DEF33A0799AD}" destId="{7BFD741D-A710-4619-80CC-ACC3710F8146}" srcOrd="2" destOrd="0" presId="urn:microsoft.com/office/officeart/2005/8/layout/hProcess10"/>
    <dgm:cxn modelId="{52A9FDEC-E5EE-41D9-A9D4-44713C496AD4}" type="presParOf" srcId="{7BFD741D-A710-4619-80CC-ACC3710F8146}" destId="{07F707CF-D463-4FA4-8DB6-857A2958DF38}" srcOrd="0" destOrd="0" presId="urn:microsoft.com/office/officeart/2005/8/layout/hProcess10"/>
    <dgm:cxn modelId="{B5047169-82C5-4426-9BC0-0CBA920DE518}" type="presParOf" srcId="{7BFD741D-A710-4619-80CC-ACC3710F8146}" destId="{9DBB5A6E-4F87-4D89-B58D-512F63F151BE}" srcOrd="1" destOrd="0" presId="urn:microsoft.com/office/officeart/2005/8/layout/hProcess10"/>
    <dgm:cxn modelId="{E3704E10-04FE-4EF7-AB18-97DDA6B5A191}" type="presParOf" srcId="{C6E1E628-5C15-4E5E-A7F5-DEF33A0799AD}" destId="{602CE7A5-1D6B-4BF9-A0E9-9370438E87FB}" srcOrd="3" destOrd="0" presId="urn:microsoft.com/office/officeart/2005/8/layout/hProcess10"/>
    <dgm:cxn modelId="{3D740FDD-18B3-4332-AC58-F4A6ECE0B964}" type="presParOf" srcId="{602CE7A5-1D6B-4BF9-A0E9-9370438E87FB}" destId="{467A2C69-3AF9-4BA4-BAAA-D7E0DB35B306}" srcOrd="0" destOrd="0" presId="urn:microsoft.com/office/officeart/2005/8/layout/hProcess10"/>
    <dgm:cxn modelId="{8FB72C3E-87D8-4474-A757-65E83C592D21}" type="presParOf" srcId="{C6E1E628-5C15-4E5E-A7F5-DEF33A0799AD}" destId="{98E3BB72-D1C7-4AD1-9DB5-597CF37DD5B1}" srcOrd="4" destOrd="0" presId="urn:microsoft.com/office/officeart/2005/8/layout/hProcess10"/>
    <dgm:cxn modelId="{4F688F84-5348-4D54-9640-D79710612D35}" type="presParOf" srcId="{98E3BB72-D1C7-4AD1-9DB5-597CF37DD5B1}" destId="{11E0A908-2436-4A95-B6EB-0C5C422CE05A}" srcOrd="0" destOrd="0" presId="urn:microsoft.com/office/officeart/2005/8/layout/hProcess10"/>
    <dgm:cxn modelId="{CB156CFE-65AC-42EA-8518-2ACCCD9099E0}" type="presParOf" srcId="{98E3BB72-D1C7-4AD1-9DB5-597CF37DD5B1}" destId="{CA0D742A-7EAD-4FAA-8B0D-0827DD6C9F7D}" srcOrd="1" destOrd="0" presId="urn:microsoft.com/office/officeart/2005/8/layout/hProcess10"/>
    <dgm:cxn modelId="{98ECD514-65D8-4A19-94A4-6145F6893FCE}" type="presParOf" srcId="{C6E1E628-5C15-4E5E-A7F5-DEF33A0799AD}" destId="{64B72AE5-9ACA-48D4-AD5D-E611AAE3FF21}" srcOrd="5" destOrd="0" presId="urn:microsoft.com/office/officeart/2005/8/layout/hProcess10"/>
    <dgm:cxn modelId="{E7E212A1-6FFB-43F6-A4F3-4DE3667ED111}" type="presParOf" srcId="{64B72AE5-9ACA-48D4-AD5D-E611AAE3FF21}" destId="{92E32077-517E-448C-833A-9A8536871E21}" srcOrd="0" destOrd="0" presId="urn:microsoft.com/office/officeart/2005/8/layout/hProcess10"/>
    <dgm:cxn modelId="{4B3C9CEF-1866-418F-8F94-CD3D3A2B88B7}" type="presParOf" srcId="{C6E1E628-5C15-4E5E-A7F5-DEF33A0799AD}" destId="{D8F4FF35-0CF4-4093-9F2D-2B74E5197316}" srcOrd="6" destOrd="0" presId="urn:microsoft.com/office/officeart/2005/8/layout/hProcess10"/>
    <dgm:cxn modelId="{EC730983-53A0-48F5-980F-C53E6A872ADF}" type="presParOf" srcId="{D8F4FF35-0CF4-4093-9F2D-2B74E5197316}" destId="{095CF1BE-F735-4B91-9CA9-7B6465F5BA8A}" srcOrd="0" destOrd="0" presId="urn:microsoft.com/office/officeart/2005/8/layout/hProcess10"/>
    <dgm:cxn modelId="{E0092B58-5B6E-42D1-B4B5-2B71C9AF3F62}" type="presParOf" srcId="{D8F4FF35-0CF4-4093-9F2D-2B74E5197316}" destId="{40EC434A-E4C2-40BF-AE49-32AB130CAC0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C23F3-6F59-48AF-9985-A6A8312C080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E18768-9A47-4ECD-BE5B-9DA8E8B36AE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 Station</a:t>
          </a:r>
        </a:p>
      </dgm:t>
    </dgm:pt>
    <dgm:pt modelId="{0E4D7922-14AF-44F0-BD29-B7A0B8B4BC64}" type="parTrans" cxnId="{F4FA74B8-9E4F-4897-A6E9-39A8BB106589}">
      <dgm:prSet/>
      <dgm:spPr/>
      <dgm:t>
        <a:bodyPr/>
        <a:lstStyle/>
        <a:p>
          <a:endParaRPr lang="en-US"/>
        </a:p>
      </dgm:t>
    </dgm:pt>
    <dgm:pt modelId="{50CD44BA-9105-4AF6-9001-6009918B309F}" type="sibTrans" cxnId="{F4FA74B8-9E4F-4897-A6E9-39A8BB106589}">
      <dgm:prSet/>
      <dgm:spPr/>
      <dgm:t>
        <a:bodyPr/>
        <a:lstStyle/>
        <a:p>
          <a:endParaRPr lang="en-US"/>
        </a:p>
      </dgm:t>
    </dgm:pt>
    <dgm:pt modelId="{62AF2C87-EBC5-408F-9B44-90B7D1C12A1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Across similar stations</a:t>
          </a:r>
        </a:p>
      </dgm:t>
    </dgm:pt>
    <dgm:pt modelId="{72BA7CDF-4FEA-4D32-8EF2-368A69A5FF30}" type="parTrans" cxnId="{B7D3B4D8-C589-4778-9BD5-A63B77AC8872}">
      <dgm:prSet/>
      <dgm:spPr/>
      <dgm:t>
        <a:bodyPr/>
        <a:lstStyle/>
        <a:p>
          <a:endParaRPr lang="en-US"/>
        </a:p>
      </dgm:t>
    </dgm:pt>
    <dgm:pt modelId="{B66EBEAD-36C1-4569-9275-C8ED233B16E2}" type="sibTrans" cxnId="{B7D3B4D8-C589-4778-9BD5-A63B77AC8872}">
      <dgm:prSet/>
      <dgm:spPr/>
      <dgm:t>
        <a:bodyPr/>
        <a:lstStyle/>
        <a:p>
          <a:endParaRPr lang="en-US"/>
        </a:p>
      </dgm:t>
    </dgm:pt>
    <dgm:pt modelId="{9D3C7A5A-F5DB-4F71-BB79-514C641043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Across Hemisphere</a:t>
          </a:r>
        </a:p>
      </dgm:t>
    </dgm:pt>
    <dgm:pt modelId="{B4F42AB8-6DA9-4ABB-80D8-DD133B02732F}" type="parTrans" cxnId="{6329DF89-9F16-4C23-8275-E5608DC2BD35}">
      <dgm:prSet/>
      <dgm:spPr/>
      <dgm:t>
        <a:bodyPr/>
        <a:lstStyle/>
        <a:p>
          <a:endParaRPr lang="en-US"/>
        </a:p>
      </dgm:t>
    </dgm:pt>
    <dgm:pt modelId="{55876ED0-802D-4FE0-A76D-37547F77C2A2}" type="sibTrans" cxnId="{6329DF89-9F16-4C23-8275-E5608DC2BD35}">
      <dgm:prSet/>
      <dgm:spPr/>
      <dgm:t>
        <a:bodyPr/>
        <a:lstStyle/>
        <a:p>
          <a:endParaRPr lang="en-US" dirty="0"/>
        </a:p>
      </dgm:t>
    </dgm:pt>
    <dgm:pt modelId="{17420F4C-CDC5-446A-A102-EDCBAD14E2F2}" type="pres">
      <dgm:prSet presAssocID="{C45C23F3-6F59-48AF-9985-A6A8312C0801}" presName="root" presStyleCnt="0">
        <dgm:presLayoutVars>
          <dgm:dir/>
          <dgm:resizeHandles val="exact"/>
        </dgm:presLayoutVars>
      </dgm:prSet>
      <dgm:spPr/>
    </dgm:pt>
    <dgm:pt modelId="{B3FAB6EE-90E8-4EF5-A117-8BD4C4CADF21}" type="pres">
      <dgm:prSet presAssocID="{78E18768-9A47-4ECD-BE5B-9DA8E8B36AE6}" presName="compNode" presStyleCnt="0"/>
      <dgm:spPr/>
    </dgm:pt>
    <dgm:pt modelId="{248C93F0-0A7F-43CA-8BAF-78B960360FF3}" type="pres">
      <dgm:prSet presAssocID="{78E18768-9A47-4ECD-BE5B-9DA8E8B36A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A32D458E-F292-4B4D-BB13-34CA0D993BDA}" type="pres">
      <dgm:prSet presAssocID="{78E18768-9A47-4ECD-BE5B-9DA8E8B36AE6}" presName="spaceRect" presStyleCnt="0"/>
      <dgm:spPr/>
    </dgm:pt>
    <dgm:pt modelId="{F9845D30-6456-4E4E-B340-B0591E3D6126}" type="pres">
      <dgm:prSet presAssocID="{78E18768-9A47-4ECD-BE5B-9DA8E8B36AE6}" presName="textRect" presStyleLbl="revTx" presStyleIdx="0" presStyleCnt="3">
        <dgm:presLayoutVars>
          <dgm:chMax val="1"/>
          <dgm:chPref val="1"/>
        </dgm:presLayoutVars>
      </dgm:prSet>
      <dgm:spPr/>
    </dgm:pt>
    <dgm:pt modelId="{8B4C9A01-1786-4CD7-BF84-6E97F1C8CB25}" type="pres">
      <dgm:prSet presAssocID="{50CD44BA-9105-4AF6-9001-6009918B309F}" presName="sibTrans" presStyleCnt="0"/>
      <dgm:spPr/>
    </dgm:pt>
    <dgm:pt modelId="{5AD3897C-EEF3-4966-937F-E94FD34E7DC7}" type="pres">
      <dgm:prSet presAssocID="{62AF2C87-EBC5-408F-9B44-90B7D1C12A1D}" presName="compNode" presStyleCnt="0"/>
      <dgm:spPr/>
    </dgm:pt>
    <dgm:pt modelId="{353DC150-F781-4FC0-A8E4-E079E1A321E1}" type="pres">
      <dgm:prSet presAssocID="{62AF2C87-EBC5-408F-9B44-90B7D1C12A1D}" presName="iconRect" presStyleLbl="node1" presStyleIdx="1" presStyleCnt="3" custLinFactNeighborX="-54627" custLinFactNeighborY="-739"/>
      <dgm:spPr>
        <a:blipFill>
          <a:blip xmlns:r="http://schemas.openxmlformats.org/officeDocument/2006/relationships" r:embed="rId3"/>
          <a:srcRect/>
          <a:stretch>
            <a:fillRect l="-20000" r="-20000"/>
          </a:stretch>
        </a:blipFill>
        <a:ln>
          <a:noFill/>
        </a:ln>
      </dgm:spPr>
    </dgm:pt>
    <dgm:pt modelId="{4BF617CA-B1EC-4E73-A14C-E91B7335FB5F}" type="pres">
      <dgm:prSet presAssocID="{62AF2C87-EBC5-408F-9B44-90B7D1C12A1D}" presName="spaceRect" presStyleCnt="0"/>
      <dgm:spPr/>
    </dgm:pt>
    <dgm:pt modelId="{2EE67662-A742-4150-A240-4099BE239A1A}" type="pres">
      <dgm:prSet presAssocID="{62AF2C87-EBC5-408F-9B44-90B7D1C12A1D}" presName="textRect" presStyleLbl="revTx" presStyleIdx="1" presStyleCnt="3">
        <dgm:presLayoutVars>
          <dgm:chMax val="1"/>
          <dgm:chPref val="1"/>
        </dgm:presLayoutVars>
      </dgm:prSet>
      <dgm:spPr/>
    </dgm:pt>
    <dgm:pt modelId="{793C8A01-A29C-427F-99A7-30228D7BF1D7}" type="pres">
      <dgm:prSet presAssocID="{B66EBEAD-36C1-4569-9275-C8ED233B16E2}" presName="sibTrans" presStyleCnt="0"/>
      <dgm:spPr/>
    </dgm:pt>
    <dgm:pt modelId="{FB066B0D-D710-4C60-A2F0-6A46BAE1E07F}" type="pres">
      <dgm:prSet presAssocID="{9D3C7A5A-F5DB-4F71-BB79-514C641043BD}" presName="compNode" presStyleCnt="0"/>
      <dgm:spPr/>
    </dgm:pt>
    <dgm:pt modelId="{D5ADAD00-9D67-4C14-AEE4-9AC57421185E}" type="pres">
      <dgm:prSet presAssocID="{9D3C7A5A-F5DB-4F71-BB79-514C641043BD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B44350A-B24D-46B2-9C5C-A231382BC50D}" type="pres">
      <dgm:prSet presAssocID="{9D3C7A5A-F5DB-4F71-BB79-514C641043BD}" presName="spaceRect" presStyleCnt="0"/>
      <dgm:spPr/>
    </dgm:pt>
    <dgm:pt modelId="{01EDF0DE-5787-49FA-8D03-21102AABCE3C}" type="pres">
      <dgm:prSet presAssocID="{9D3C7A5A-F5DB-4F71-BB79-514C641043B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4806C18-75FB-7845-8799-3B9B9DEA3211}" type="presOf" srcId="{C45C23F3-6F59-48AF-9985-A6A8312C0801}" destId="{17420F4C-CDC5-446A-A102-EDCBAD14E2F2}" srcOrd="0" destOrd="0" presId="urn:microsoft.com/office/officeart/2018/2/layout/IconLabelList"/>
    <dgm:cxn modelId="{BC515627-59DD-E044-B0C6-C3C0219710A3}" type="presOf" srcId="{9D3C7A5A-F5DB-4F71-BB79-514C641043BD}" destId="{01EDF0DE-5787-49FA-8D03-21102AABCE3C}" srcOrd="0" destOrd="0" presId="urn:microsoft.com/office/officeart/2018/2/layout/IconLabelList"/>
    <dgm:cxn modelId="{6329DF89-9F16-4C23-8275-E5608DC2BD35}" srcId="{C45C23F3-6F59-48AF-9985-A6A8312C0801}" destId="{9D3C7A5A-F5DB-4F71-BB79-514C641043BD}" srcOrd="2" destOrd="0" parTransId="{B4F42AB8-6DA9-4ABB-80D8-DD133B02732F}" sibTransId="{55876ED0-802D-4FE0-A76D-37547F77C2A2}"/>
    <dgm:cxn modelId="{6B5E398A-E95F-AD4B-8B20-BDE9C6A38FF9}" type="presOf" srcId="{78E18768-9A47-4ECD-BE5B-9DA8E8B36AE6}" destId="{F9845D30-6456-4E4E-B340-B0591E3D6126}" srcOrd="0" destOrd="0" presId="urn:microsoft.com/office/officeart/2018/2/layout/IconLabelList"/>
    <dgm:cxn modelId="{F4FA74B8-9E4F-4897-A6E9-39A8BB106589}" srcId="{C45C23F3-6F59-48AF-9985-A6A8312C0801}" destId="{78E18768-9A47-4ECD-BE5B-9DA8E8B36AE6}" srcOrd="0" destOrd="0" parTransId="{0E4D7922-14AF-44F0-BD29-B7A0B8B4BC64}" sibTransId="{50CD44BA-9105-4AF6-9001-6009918B309F}"/>
    <dgm:cxn modelId="{0EA395CB-A3B9-8949-8622-0F51C552366D}" type="presOf" srcId="{62AF2C87-EBC5-408F-9B44-90B7D1C12A1D}" destId="{2EE67662-A742-4150-A240-4099BE239A1A}" srcOrd="0" destOrd="0" presId="urn:microsoft.com/office/officeart/2018/2/layout/IconLabelList"/>
    <dgm:cxn modelId="{B7D3B4D8-C589-4778-9BD5-A63B77AC8872}" srcId="{C45C23F3-6F59-48AF-9985-A6A8312C0801}" destId="{62AF2C87-EBC5-408F-9B44-90B7D1C12A1D}" srcOrd="1" destOrd="0" parTransId="{72BA7CDF-4FEA-4D32-8EF2-368A69A5FF30}" sibTransId="{B66EBEAD-36C1-4569-9275-C8ED233B16E2}"/>
    <dgm:cxn modelId="{42B1B5AC-B4FB-F443-8C51-DE8BD817EBF0}" type="presParOf" srcId="{17420F4C-CDC5-446A-A102-EDCBAD14E2F2}" destId="{B3FAB6EE-90E8-4EF5-A117-8BD4C4CADF21}" srcOrd="0" destOrd="0" presId="urn:microsoft.com/office/officeart/2018/2/layout/IconLabelList"/>
    <dgm:cxn modelId="{3FF82697-B181-DE48-B3D1-45624C37317D}" type="presParOf" srcId="{B3FAB6EE-90E8-4EF5-A117-8BD4C4CADF21}" destId="{248C93F0-0A7F-43CA-8BAF-78B960360FF3}" srcOrd="0" destOrd="0" presId="urn:microsoft.com/office/officeart/2018/2/layout/IconLabelList"/>
    <dgm:cxn modelId="{3E7244AB-F90A-AA4C-9236-D8873802A6F3}" type="presParOf" srcId="{B3FAB6EE-90E8-4EF5-A117-8BD4C4CADF21}" destId="{A32D458E-F292-4B4D-BB13-34CA0D993BDA}" srcOrd="1" destOrd="0" presId="urn:microsoft.com/office/officeart/2018/2/layout/IconLabelList"/>
    <dgm:cxn modelId="{644FEF67-0716-1844-93C3-01D0393CD1EC}" type="presParOf" srcId="{B3FAB6EE-90E8-4EF5-A117-8BD4C4CADF21}" destId="{F9845D30-6456-4E4E-B340-B0591E3D6126}" srcOrd="2" destOrd="0" presId="urn:microsoft.com/office/officeart/2018/2/layout/IconLabelList"/>
    <dgm:cxn modelId="{79DB1DA1-BE8A-F04C-BBF4-E0AE537FA344}" type="presParOf" srcId="{17420F4C-CDC5-446A-A102-EDCBAD14E2F2}" destId="{8B4C9A01-1786-4CD7-BF84-6E97F1C8CB25}" srcOrd="1" destOrd="0" presId="urn:microsoft.com/office/officeart/2018/2/layout/IconLabelList"/>
    <dgm:cxn modelId="{231070AB-D16F-3E48-B234-7F7F779C0097}" type="presParOf" srcId="{17420F4C-CDC5-446A-A102-EDCBAD14E2F2}" destId="{5AD3897C-EEF3-4966-937F-E94FD34E7DC7}" srcOrd="2" destOrd="0" presId="urn:microsoft.com/office/officeart/2018/2/layout/IconLabelList"/>
    <dgm:cxn modelId="{C579DA59-0317-984D-9939-797CE4EE7107}" type="presParOf" srcId="{5AD3897C-EEF3-4966-937F-E94FD34E7DC7}" destId="{353DC150-F781-4FC0-A8E4-E079E1A321E1}" srcOrd="0" destOrd="0" presId="urn:microsoft.com/office/officeart/2018/2/layout/IconLabelList"/>
    <dgm:cxn modelId="{FE5D7741-BE74-0F48-A370-38F92F6C1878}" type="presParOf" srcId="{5AD3897C-EEF3-4966-937F-E94FD34E7DC7}" destId="{4BF617CA-B1EC-4E73-A14C-E91B7335FB5F}" srcOrd="1" destOrd="0" presId="urn:microsoft.com/office/officeart/2018/2/layout/IconLabelList"/>
    <dgm:cxn modelId="{DBD77D09-229E-9C49-A3B7-9B1F72678C7B}" type="presParOf" srcId="{5AD3897C-EEF3-4966-937F-E94FD34E7DC7}" destId="{2EE67662-A742-4150-A240-4099BE239A1A}" srcOrd="2" destOrd="0" presId="urn:microsoft.com/office/officeart/2018/2/layout/IconLabelList"/>
    <dgm:cxn modelId="{108722AF-F031-854B-9EC5-852495C20EC2}" type="presParOf" srcId="{17420F4C-CDC5-446A-A102-EDCBAD14E2F2}" destId="{793C8A01-A29C-427F-99A7-30228D7BF1D7}" srcOrd="3" destOrd="0" presId="urn:microsoft.com/office/officeart/2018/2/layout/IconLabelList"/>
    <dgm:cxn modelId="{B0860062-59FA-7D4D-BA10-781CD59DB86F}" type="presParOf" srcId="{17420F4C-CDC5-446A-A102-EDCBAD14E2F2}" destId="{FB066B0D-D710-4C60-A2F0-6A46BAE1E07F}" srcOrd="4" destOrd="0" presId="urn:microsoft.com/office/officeart/2018/2/layout/IconLabelList"/>
    <dgm:cxn modelId="{223A8F5B-743A-144B-8843-FAFE3B21B6E4}" type="presParOf" srcId="{FB066B0D-D710-4C60-A2F0-6A46BAE1E07F}" destId="{D5ADAD00-9D67-4C14-AEE4-9AC57421185E}" srcOrd="0" destOrd="0" presId="urn:microsoft.com/office/officeart/2018/2/layout/IconLabelList"/>
    <dgm:cxn modelId="{54DDEF00-F781-5F4E-AB33-61890923E954}" type="presParOf" srcId="{FB066B0D-D710-4C60-A2F0-6A46BAE1E07F}" destId="{2B44350A-B24D-46B2-9C5C-A231382BC50D}" srcOrd="1" destOrd="0" presId="urn:microsoft.com/office/officeart/2018/2/layout/IconLabelList"/>
    <dgm:cxn modelId="{8D0E0831-E87E-2641-8FEC-738754BEB8CE}" type="presParOf" srcId="{FB066B0D-D710-4C60-A2F0-6A46BAE1E07F}" destId="{01EDF0DE-5787-49FA-8D03-21102AABCE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C23F3-6F59-48AF-9985-A6A8312C080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E18768-9A47-4ECD-BE5B-9DA8E8B36AE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 Station</a:t>
          </a:r>
        </a:p>
      </dgm:t>
    </dgm:pt>
    <dgm:pt modelId="{0E4D7922-14AF-44F0-BD29-B7A0B8B4BC64}" type="parTrans" cxnId="{F4FA74B8-9E4F-4897-A6E9-39A8BB106589}">
      <dgm:prSet/>
      <dgm:spPr/>
      <dgm:t>
        <a:bodyPr/>
        <a:lstStyle/>
        <a:p>
          <a:endParaRPr lang="en-US"/>
        </a:p>
      </dgm:t>
    </dgm:pt>
    <dgm:pt modelId="{50CD44BA-9105-4AF6-9001-6009918B309F}" type="sibTrans" cxnId="{F4FA74B8-9E4F-4897-A6E9-39A8BB106589}">
      <dgm:prSet/>
      <dgm:spPr/>
      <dgm:t>
        <a:bodyPr/>
        <a:lstStyle/>
        <a:p>
          <a:endParaRPr lang="en-US"/>
        </a:p>
      </dgm:t>
    </dgm:pt>
    <dgm:pt modelId="{17420F4C-CDC5-446A-A102-EDCBAD14E2F2}" type="pres">
      <dgm:prSet presAssocID="{C45C23F3-6F59-48AF-9985-A6A8312C0801}" presName="root" presStyleCnt="0">
        <dgm:presLayoutVars>
          <dgm:dir/>
          <dgm:resizeHandles val="exact"/>
        </dgm:presLayoutVars>
      </dgm:prSet>
      <dgm:spPr/>
    </dgm:pt>
    <dgm:pt modelId="{B3FAB6EE-90E8-4EF5-A117-8BD4C4CADF21}" type="pres">
      <dgm:prSet presAssocID="{78E18768-9A47-4ECD-BE5B-9DA8E8B36AE6}" presName="compNode" presStyleCnt="0"/>
      <dgm:spPr/>
    </dgm:pt>
    <dgm:pt modelId="{248C93F0-0A7F-43CA-8BAF-78B960360FF3}" type="pres">
      <dgm:prSet presAssocID="{78E18768-9A47-4ECD-BE5B-9DA8E8B36AE6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ing"/>
        </a:ext>
      </dgm:extLst>
    </dgm:pt>
    <dgm:pt modelId="{A32D458E-F292-4B4D-BB13-34CA0D993BDA}" type="pres">
      <dgm:prSet presAssocID="{78E18768-9A47-4ECD-BE5B-9DA8E8B36AE6}" presName="spaceRect" presStyleCnt="0"/>
      <dgm:spPr/>
    </dgm:pt>
    <dgm:pt modelId="{F9845D30-6456-4E4E-B340-B0591E3D6126}" type="pres">
      <dgm:prSet presAssocID="{78E18768-9A47-4ECD-BE5B-9DA8E8B36AE6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4806C18-75FB-7845-8799-3B9B9DEA3211}" type="presOf" srcId="{C45C23F3-6F59-48AF-9985-A6A8312C0801}" destId="{17420F4C-CDC5-446A-A102-EDCBAD14E2F2}" srcOrd="0" destOrd="0" presId="urn:microsoft.com/office/officeart/2018/2/layout/IconLabelList"/>
    <dgm:cxn modelId="{6B5E398A-E95F-AD4B-8B20-BDE9C6A38FF9}" type="presOf" srcId="{78E18768-9A47-4ECD-BE5B-9DA8E8B36AE6}" destId="{F9845D30-6456-4E4E-B340-B0591E3D6126}" srcOrd="0" destOrd="0" presId="urn:microsoft.com/office/officeart/2018/2/layout/IconLabelList"/>
    <dgm:cxn modelId="{F4FA74B8-9E4F-4897-A6E9-39A8BB106589}" srcId="{C45C23F3-6F59-48AF-9985-A6A8312C0801}" destId="{78E18768-9A47-4ECD-BE5B-9DA8E8B36AE6}" srcOrd="0" destOrd="0" parTransId="{0E4D7922-14AF-44F0-BD29-B7A0B8B4BC64}" sibTransId="{50CD44BA-9105-4AF6-9001-6009918B309F}"/>
    <dgm:cxn modelId="{42B1B5AC-B4FB-F443-8C51-DE8BD817EBF0}" type="presParOf" srcId="{17420F4C-CDC5-446A-A102-EDCBAD14E2F2}" destId="{B3FAB6EE-90E8-4EF5-A117-8BD4C4CADF21}" srcOrd="0" destOrd="0" presId="urn:microsoft.com/office/officeart/2018/2/layout/IconLabelList"/>
    <dgm:cxn modelId="{3FF82697-B181-DE48-B3D1-45624C37317D}" type="presParOf" srcId="{B3FAB6EE-90E8-4EF5-A117-8BD4C4CADF21}" destId="{248C93F0-0A7F-43CA-8BAF-78B960360FF3}" srcOrd="0" destOrd="0" presId="urn:microsoft.com/office/officeart/2018/2/layout/IconLabelList"/>
    <dgm:cxn modelId="{3E7244AB-F90A-AA4C-9236-D8873802A6F3}" type="presParOf" srcId="{B3FAB6EE-90E8-4EF5-A117-8BD4C4CADF21}" destId="{A32D458E-F292-4B4D-BB13-34CA0D993BDA}" srcOrd="1" destOrd="0" presId="urn:microsoft.com/office/officeart/2018/2/layout/IconLabelList"/>
    <dgm:cxn modelId="{644FEF67-0716-1844-93C3-01D0393CD1EC}" type="presParOf" srcId="{B3FAB6EE-90E8-4EF5-A117-8BD4C4CADF21}" destId="{F9845D30-6456-4E4E-B340-B0591E3D61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C23F3-6F59-48AF-9985-A6A8312C080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3C7A5A-F5DB-4F71-BB79-514C641043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Across </a:t>
          </a:r>
          <a:br>
            <a:rPr lang="en-US" dirty="0"/>
          </a:br>
          <a:r>
            <a:rPr lang="en-US" dirty="0"/>
            <a:t>Hemisphere</a:t>
          </a:r>
        </a:p>
      </dgm:t>
    </dgm:pt>
    <dgm:pt modelId="{B4F42AB8-6DA9-4ABB-80D8-DD133B02732F}" type="parTrans" cxnId="{6329DF89-9F16-4C23-8275-E5608DC2BD35}">
      <dgm:prSet/>
      <dgm:spPr/>
      <dgm:t>
        <a:bodyPr/>
        <a:lstStyle/>
        <a:p>
          <a:endParaRPr lang="en-US"/>
        </a:p>
      </dgm:t>
    </dgm:pt>
    <dgm:pt modelId="{55876ED0-802D-4FE0-A76D-37547F77C2A2}" type="sibTrans" cxnId="{6329DF89-9F16-4C23-8275-E5608DC2BD35}">
      <dgm:prSet/>
      <dgm:spPr/>
      <dgm:t>
        <a:bodyPr/>
        <a:lstStyle/>
        <a:p>
          <a:endParaRPr lang="en-US" dirty="0"/>
        </a:p>
      </dgm:t>
    </dgm:pt>
    <dgm:pt modelId="{17420F4C-CDC5-446A-A102-EDCBAD14E2F2}" type="pres">
      <dgm:prSet presAssocID="{C45C23F3-6F59-48AF-9985-A6A8312C0801}" presName="root" presStyleCnt="0">
        <dgm:presLayoutVars>
          <dgm:dir/>
          <dgm:resizeHandles val="exact"/>
        </dgm:presLayoutVars>
      </dgm:prSet>
      <dgm:spPr/>
    </dgm:pt>
    <dgm:pt modelId="{FB066B0D-D710-4C60-A2F0-6A46BAE1E07F}" type="pres">
      <dgm:prSet presAssocID="{9D3C7A5A-F5DB-4F71-BB79-514C641043BD}" presName="compNode" presStyleCnt="0"/>
      <dgm:spPr/>
    </dgm:pt>
    <dgm:pt modelId="{D5ADAD00-9D67-4C14-AEE4-9AC57421185E}" type="pres">
      <dgm:prSet presAssocID="{9D3C7A5A-F5DB-4F71-BB79-514C641043BD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B44350A-B24D-46B2-9C5C-A231382BC50D}" type="pres">
      <dgm:prSet presAssocID="{9D3C7A5A-F5DB-4F71-BB79-514C641043BD}" presName="spaceRect" presStyleCnt="0"/>
      <dgm:spPr/>
    </dgm:pt>
    <dgm:pt modelId="{01EDF0DE-5787-49FA-8D03-21102AABCE3C}" type="pres">
      <dgm:prSet presAssocID="{9D3C7A5A-F5DB-4F71-BB79-514C641043BD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4806C18-75FB-7845-8799-3B9B9DEA3211}" type="presOf" srcId="{C45C23F3-6F59-48AF-9985-A6A8312C0801}" destId="{17420F4C-CDC5-446A-A102-EDCBAD14E2F2}" srcOrd="0" destOrd="0" presId="urn:microsoft.com/office/officeart/2018/2/layout/IconLabelList"/>
    <dgm:cxn modelId="{BC515627-59DD-E044-B0C6-C3C0219710A3}" type="presOf" srcId="{9D3C7A5A-F5DB-4F71-BB79-514C641043BD}" destId="{01EDF0DE-5787-49FA-8D03-21102AABCE3C}" srcOrd="0" destOrd="0" presId="urn:microsoft.com/office/officeart/2018/2/layout/IconLabelList"/>
    <dgm:cxn modelId="{6329DF89-9F16-4C23-8275-E5608DC2BD35}" srcId="{C45C23F3-6F59-48AF-9985-A6A8312C0801}" destId="{9D3C7A5A-F5DB-4F71-BB79-514C641043BD}" srcOrd="0" destOrd="0" parTransId="{B4F42AB8-6DA9-4ABB-80D8-DD133B02732F}" sibTransId="{55876ED0-802D-4FE0-A76D-37547F77C2A2}"/>
    <dgm:cxn modelId="{B0860062-59FA-7D4D-BA10-781CD59DB86F}" type="presParOf" srcId="{17420F4C-CDC5-446A-A102-EDCBAD14E2F2}" destId="{FB066B0D-D710-4C60-A2F0-6A46BAE1E07F}" srcOrd="0" destOrd="0" presId="urn:microsoft.com/office/officeart/2018/2/layout/IconLabelList"/>
    <dgm:cxn modelId="{223A8F5B-743A-144B-8843-FAFE3B21B6E4}" type="presParOf" srcId="{FB066B0D-D710-4C60-A2F0-6A46BAE1E07F}" destId="{D5ADAD00-9D67-4C14-AEE4-9AC57421185E}" srcOrd="0" destOrd="0" presId="urn:microsoft.com/office/officeart/2018/2/layout/IconLabelList"/>
    <dgm:cxn modelId="{54DDEF00-F781-5F4E-AB33-61890923E954}" type="presParOf" srcId="{FB066B0D-D710-4C60-A2F0-6A46BAE1E07F}" destId="{2B44350A-B24D-46B2-9C5C-A231382BC50D}" srcOrd="1" destOrd="0" presId="urn:microsoft.com/office/officeart/2018/2/layout/IconLabelList"/>
    <dgm:cxn modelId="{8D0E0831-E87E-2641-8FEC-738754BEB8CE}" type="presParOf" srcId="{FB066B0D-D710-4C60-A2F0-6A46BAE1E07F}" destId="{01EDF0DE-5787-49FA-8D03-21102AABCE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5C23F3-6F59-48AF-9985-A6A8312C080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3C7A5A-F5DB-4F71-BB79-514C641043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Across </a:t>
          </a:r>
          <a:br>
            <a:rPr lang="en-US" dirty="0"/>
          </a:br>
          <a:r>
            <a:rPr lang="en-US" dirty="0"/>
            <a:t>Hemisphere</a:t>
          </a:r>
        </a:p>
      </dgm:t>
    </dgm:pt>
    <dgm:pt modelId="{B4F42AB8-6DA9-4ABB-80D8-DD133B02732F}" type="parTrans" cxnId="{6329DF89-9F16-4C23-8275-E5608DC2BD35}">
      <dgm:prSet/>
      <dgm:spPr/>
      <dgm:t>
        <a:bodyPr/>
        <a:lstStyle/>
        <a:p>
          <a:endParaRPr lang="en-US"/>
        </a:p>
      </dgm:t>
    </dgm:pt>
    <dgm:pt modelId="{55876ED0-802D-4FE0-A76D-37547F77C2A2}" type="sibTrans" cxnId="{6329DF89-9F16-4C23-8275-E5608DC2BD35}">
      <dgm:prSet/>
      <dgm:spPr/>
      <dgm:t>
        <a:bodyPr/>
        <a:lstStyle/>
        <a:p>
          <a:endParaRPr lang="en-US" dirty="0"/>
        </a:p>
      </dgm:t>
    </dgm:pt>
    <dgm:pt modelId="{17420F4C-CDC5-446A-A102-EDCBAD14E2F2}" type="pres">
      <dgm:prSet presAssocID="{C45C23F3-6F59-48AF-9985-A6A8312C0801}" presName="root" presStyleCnt="0">
        <dgm:presLayoutVars>
          <dgm:dir/>
          <dgm:resizeHandles val="exact"/>
        </dgm:presLayoutVars>
      </dgm:prSet>
      <dgm:spPr/>
    </dgm:pt>
    <dgm:pt modelId="{FB066B0D-D710-4C60-A2F0-6A46BAE1E07F}" type="pres">
      <dgm:prSet presAssocID="{9D3C7A5A-F5DB-4F71-BB79-514C641043BD}" presName="compNode" presStyleCnt="0"/>
      <dgm:spPr/>
    </dgm:pt>
    <dgm:pt modelId="{D5ADAD00-9D67-4C14-AEE4-9AC57421185E}" type="pres">
      <dgm:prSet presAssocID="{9D3C7A5A-F5DB-4F71-BB79-514C641043BD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B44350A-B24D-46B2-9C5C-A231382BC50D}" type="pres">
      <dgm:prSet presAssocID="{9D3C7A5A-F5DB-4F71-BB79-514C641043BD}" presName="spaceRect" presStyleCnt="0"/>
      <dgm:spPr/>
    </dgm:pt>
    <dgm:pt modelId="{01EDF0DE-5787-49FA-8D03-21102AABCE3C}" type="pres">
      <dgm:prSet presAssocID="{9D3C7A5A-F5DB-4F71-BB79-514C641043BD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4806C18-75FB-7845-8799-3B9B9DEA3211}" type="presOf" srcId="{C45C23F3-6F59-48AF-9985-A6A8312C0801}" destId="{17420F4C-CDC5-446A-A102-EDCBAD14E2F2}" srcOrd="0" destOrd="0" presId="urn:microsoft.com/office/officeart/2018/2/layout/IconLabelList"/>
    <dgm:cxn modelId="{BC515627-59DD-E044-B0C6-C3C0219710A3}" type="presOf" srcId="{9D3C7A5A-F5DB-4F71-BB79-514C641043BD}" destId="{01EDF0DE-5787-49FA-8D03-21102AABCE3C}" srcOrd="0" destOrd="0" presId="urn:microsoft.com/office/officeart/2018/2/layout/IconLabelList"/>
    <dgm:cxn modelId="{6329DF89-9F16-4C23-8275-E5608DC2BD35}" srcId="{C45C23F3-6F59-48AF-9985-A6A8312C0801}" destId="{9D3C7A5A-F5DB-4F71-BB79-514C641043BD}" srcOrd="0" destOrd="0" parTransId="{B4F42AB8-6DA9-4ABB-80D8-DD133B02732F}" sibTransId="{55876ED0-802D-4FE0-A76D-37547F77C2A2}"/>
    <dgm:cxn modelId="{B0860062-59FA-7D4D-BA10-781CD59DB86F}" type="presParOf" srcId="{17420F4C-CDC5-446A-A102-EDCBAD14E2F2}" destId="{FB066B0D-D710-4C60-A2F0-6A46BAE1E07F}" srcOrd="0" destOrd="0" presId="urn:microsoft.com/office/officeart/2018/2/layout/IconLabelList"/>
    <dgm:cxn modelId="{223A8F5B-743A-144B-8843-FAFE3B21B6E4}" type="presParOf" srcId="{FB066B0D-D710-4C60-A2F0-6A46BAE1E07F}" destId="{D5ADAD00-9D67-4C14-AEE4-9AC57421185E}" srcOrd="0" destOrd="0" presId="urn:microsoft.com/office/officeart/2018/2/layout/IconLabelList"/>
    <dgm:cxn modelId="{54DDEF00-F781-5F4E-AB33-61890923E954}" type="presParOf" srcId="{FB066B0D-D710-4C60-A2F0-6A46BAE1E07F}" destId="{2B44350A-B24D-46B2-9C5C-A231382BC50D}" srcOrd="1" destOrd="0" presId="urn:microsoft.com/office/officeart/2018/2/layout/IconLabelList"/>
    <dgm:cxn modelId="{8D0E0831-E87E-2641-8FEC-738754BEB8CE}" type="presParOf" srcId="{FB066B0D-D710-4C60-A2F0-6A46BAE1E07F}" destId="{01EDF0DE-5787-49FA-8D03-21102AABCE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5C23F3-6F59-48AF-9985-A6A8312C080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AF2C87-EBC5-408F-9B44-90B7D1C12A1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Across similar stations</a:t>
          </a:r>
        </a:p>
      </dgm:t>
    </dgm:pt>
    <dgm:pt modelId="{72BA7CDF-4FEA-4D32-8EF2-368A69A5FF30}" type="parTrans" cxnId="{B7D3B4D8-C589-4778-9BD5-A63B77AC8872}">
      <dgm:prSet/>
      <dgm:spPr/>
      <dgm:t>
        <a:bodyPr/>
        <a:lstStyle/>
        <a:p>
          <a:endParaRPr lang="en-US"/>
        </a:p>
      </dgm:t>
    </dgm:pt>
    <dgm:pt modelId="{B66EBEAD-36C1-4569-9275-C8ED233B16E2}" type="sibTrans" cxnId="{B7D3B4D8-C589-4778-9BD5-A63B77AC8872}">
      <dgm:prSet/>
      <dgm:spPr/>
      <dgm:t>
        <a:bodyPr/>
        <a:lstStyle/>
        <a:p>
          <a:endParaRPr lang="en-US"/>
        </a:p>
      </dgm:t>
    </dgm:pt>
    <dgm:pt modelId="{17420F4C-CDC5-446A-A102-EDCBAD14E2F2}" type="pres">
      <dgm:prSet presAssocID="{C45C23F3-6F59-48AF-9985-A6A8312C0801}" presName="root" presStyleCnt="0">
        <dgm:presLayoutVars>
          <dgm:dir/>
          <dgm:resizeHandles val="exact"/>
        </dgm:presLayoutVars>
      </dgm:prSet>
      <dgm:spPr/>
    </dgm:pt>
    <dgm:pt modelId="{5AD3897C-EEF3-4966-937F-E94FD34E7DC7}" type="pres">
      <dgm:prSet presAssocID="{62AF2C87-EBC5-408F-9B44-90B7D1C12A1D}" presName="compNode" presStyleCnt="0"/>
      <dgm:spPr/>
    </dgm:pt>
    <dgm:pt modelId="{353DC150-F781-4FC0-A8E4-E079E1A321E1}" type="pres">
      <dgm:prSet presAssocID="{62AF2C87-EBC5-408F-9B44-90B7D1C12A1D}" presName="iconRect" presStyleLbl="node1" presStyleIdx="0" presStyleCnt="1" custScaleX="105910" custScaleY="105910" custLinFactNeighborX="-54627" custLinFactNeighborY="-739"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  <a:ln>
          <a:noFill/>
        </a:ln>
      </dgm:spPr>
    </dgm:pt>
    <dgm:pt modelId="{4BF617CA-B1EC-4E73-A14C-E91B7335FB5F}" type="pres">
      <dgm:prSet presAssocID="{62AF2C87-EBC5-408F-9B44-90B7D1C12A1D}" presName="spaceRect" presStyleCnt="0"/>
      <dgm:spPr/>
    </dgm:pt>
    <dgm:pt modelId="{2EE67662-A742-4150-A240-4099BE239A1A}" type="pres">
      <dgm:prSet presAssocID="{62AF2C87-EBC5-408F-9B44-90B7D1C12A1D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4806C18-75FB-7845-8799-3B9B9DEA3211}" type="presOf" srcId="{C45C23F3-6F59-48AF-9985-A6A8312C0801}" destId="{17420F4C-CDC5-446A-A102-EDCBAD14E2F2}" srcOrd="0" destOrd="0" presId="urn:microsoft.com/office/officeart/2018/2/layout/IconLabelList"/>
    <dgm:cxn modelId="{0EA395CB-A3B9-8949-8622-0F51C552366D}" type="presOf" srcId="{62AF2C87-EBC5-408F-9B44-90B7D1C12A1D}" destId="{2EE67662-A742-4150-A240-4099BE239A1A}" srcOrd="0" destOrd="0" presId="urn:microsoft.com/office/officeart/2018/2/layout/IconLabelList"/>
    <dgm:cxn modelId="{B7D3B4D8-C589-4778-9BD5-A63B77AC8872}" srcId="{C45C23F3-6F59-48AF-9985-A6A8312C0801}" destId="{62AF2C87-EBC5-408F-9B44-90B7D1C12A1D}" srcOrd="0" destOrd="0" parTransId="{72BA7CDF-4FEA-4D32-8EF2-368A69A5FF30}" sibTransId="{B66EBEAD-36C1-4569-9275-C8ED233B16E2}"/>
    <dgm:cxn modelId="{231070AB-D16F-3E48-B234-7F7F779C0097}" type="presParOf" srcId="{17420F4C-CDC5-446A-A102-EDCBAD14E2F2}" destId="{5AD3897C-EEF3-4966-937F-E94FD34E7DC7}" srcOrd="0" destOrd="0" presId="urn:microsoft.com/office/officeart/2018/2/layout/IconLabelList"/>
    <dgm:cxn modelId="{C579DA59-0317-984D-9939-797CE4EE7107}" type="presParOf" srcId="{5AD3897C-EEF3-4966-937F-E94FD34E7DC7}" destId="{353DC150-F781-4FC0-A8E4-E079E1A321E1}" srcOrd="0" destOrd="0" presId="urn:microsoft.com/office/officeart/2018/2/layout/IconLabelList"/>
    <dgm:cxn modelId="{FE5D7741-BE74-0F48-A370-38F92F6C1878}" type="presParOf" srcId="{5AD3897C-EEF3-4966-937F-E94FD34E7DC7}" destId="{4BF617CA-B1EC-4E73-A14C-E91B7335FB5F}" srcOrd="1" destOrd="0" presId="urn:microsoft.com/office/officeart/2018/2/layout/IconLabelList"/>
    <dgm:cxn modelId="{DBD77D09-229E-9C49-A3B7-9B1F72678C7B}" type="presParOf" srcId="{5AD3897C-EEF3-4966-937F-E94FD34E7DC7}" destId="{2EE67662-A742-4150-A240-4099BE239A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9CDA6-1CC4-4902-9DCA-87F8B8ACB71F}">
      <dsp:nvSpPr>
        <dsp:cNvPr id="0" name=""/>
        <dsp:cNvSpPr/>
      </dsp:nvSpPr>
      <dsp:spPr>
        <a:xfrm>
          <a:off x="14082" y="487783"/>
          <a:ext cx="1808241" cy="18082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09768-E579-420B-A576-A684B1B31CA1}">
      <dsp:nvSpPr>
        <dsp:cNvPr id="0" name=""/>
        <dsp:cNvSpPr/>
      </dsp:nvSpPr>
      <dsp:spPr>
        <a:xfrm>
          <a:off x="308447" y="1991825"/>
          <a:ext cx="1808241" cy="180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Ethane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Station </a:t>
          </a:r>
          <a:r>
            <a:rPr lang="en-US" sz="1900" i="1" kern="1200" dirty="0" err="1"/>
            <a:t>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Time </a:t>
          </a:r>
          <a:r>
            <a:rPr lang="en-US" sz="1900" i="1" kern="1200" dirty="0"/>
            <a:t>t</a:t>
          </a:r>
        </a:p>
      </dsp:txBody>
      <dsp:txXfrm>
        <a:off x="361409" y="2044787"/>
        <a:ext cx="1702317" cy="1702317"/>
      </dsp:txXfrm>
    </dsp:sp>
    <dsp:sp modelId="{D82453C2-BFDF-4567-ABAC-091821175648}">
      <dsp:nvSpPr>
        <dsp:cNvPr id="0" name=""/>
        <dsp:cNvSpPr/>
      </dsp:nvSpPr>
      <dsp:spPr>
        <a:xfrm rot="21597260">
          <a:off x="2109421" y="1386128"/>
          <a:ext cx="432000" cy="43449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109421" y="1473079"/>
        <a:ext cx="302400" cy="260697"/>
      </dsp:txXfrm>
    </dsp:sp>
    <dsp:sp modelId="{07F707CF-D463-4FA4-8DB6-857A2958DF38}">
      <dsp:nvSpPr>
        <dsp:cNvPr id="0" name=""/>
        <dsp:cNvSpPr/>
      </dsp:nvSpPr>
      <dsp:spPr>
        <a:xfrm>
          <a:off x="2804794" y="485559"/>
          <a:ext cx="1808241" cy="18082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B5A6E-4F87-4D89-B58D-512F63F151BE}">
      <dsp:nvSpPr>
        <dsp:cNvPr id="0" name=""/>
        <dsp:cNvSpPr/>
      </dsp:nvSpPr>
      <dsp:spPr>
        <a:xfrm>
          <a:off x="3099158" y="1979113"/>
          <a:ext cx="1808241" cy="180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Trend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Long-run movement</a:t>
          </a:r>
        </a:p>
      </dsp:txBody>
      <dsp:txXfrm>
        <a:off x="3152120" y="2032075"/>
        <a:ext cx="1702317" cy="1702317"/>
      </dsp:txXfrm>
    </dsp:sp>
    <dsp:sp modelId="{602CE7A5-1D6B-4BF9-A0E9-9370438E87FB}">
      <dsp:nvSpPr>
        <dsp:cNvPr id="0" name=""/>
        <dsp:cNvSpPr/>
      </dsp:nvSpPr>
      <dsp:spPr>
        <a:xfrm rot="143452">
          <a:off x="4815860" y="1386128"/>
          <a:ext cx="433063" cy="43449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815917" y="1470317"/>
        <a:ext cx="303144" cy="260697"/>
      </dsp:txXfrm>
    </dsp:sp>
    <dsp:sp modelId="{11E0A908-2436-4A95-B6EB-0C5C422CE05A}">
      <dsp:nvSpPr>
        <dsp:cNvPr id="0" name=""/>
        <dsp:cNvSpPr/>
      </dsp:nvSpPr>
      <dsp:spPr>
        <a:xfrm>
          <a:off x="5481369" y="699257"/>
          <a:ext cx="1808241" cy="18082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D742A-7EAD-4FAA-8B0D-0827DD6C9F7D}">
      <dsp:nvSpPr>
        <dsp:cNvPr id="0" name=""/>
        <dsp:cNvSpPr/>
      </dsp:nvSpPr>
      <dsp:spPr>
        <a:xfrm>
          <a:off x="5902564" y="1966419"/>
          <a:ext cx="1808241" cy="180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Seasonal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Cyclical variation</a:t>
          </a:r>
        </a:p>
      </dsp:txBody>
      <dsp:txXfrm>
        <a:off x="5955526" y="2019381"/>
        <a:ext cx="1702317" cy="1702317"/>
      </dsp:txXfrm>
    </dsp:sp>
    <dsp:sp modelId="{64B72AE5-9ACA-48D4-AD5D-E611AAE3FF21}">
      <dsp:nvSpPr>
        <dsp:cNvPr id="0" name=""/>
        <dsp:cNvSpPr/>
      </dsp:nvSpPr>
      <dsp:spPr>
        <a:xfrm rot="21600000">
          <a:off x="7686816" y="1386129"/>
          <a:ext cx="434494" cy="43449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21600000">
        <a:off x="7686816" y="1473028"/>
        <a:ext cx="304146" cy="260697"/>
      </dsp:txXfrm>
    </dsp:sp>
    <dsp:sp modelId="{095CF1BE-F735-4B91-9CA9-7B6465F5BA8A}">
      <dsp:nvSpPr>
        <dsp:cNvPr id="0" name=""/>
        <dsp:cNvSpPr/>
      </dsp:nvSpPr>
      <dsp:spPr>
        <a:xfrm>
          <a:off x="8411333" y="383972"/>
          <a:ext cx="1808241" cy="18082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434A-E4C2-40BF-AE49-32AB130CAC0D}">
      <dsp:nvSpPr>
        <dsp:cNvPr id="0" name=""/>
        <dsp:cNvSpPr/>
      </dsp:nvSpPr>
      <dsp:spPr>
        <a:xfrm>
          <a:off x="8707358" y="1979113"/>
          <a:ext cx="1808241" cy="180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Noise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Not explained by the model</a:t>
          </a:r>
        </a:p>
      </dsp:txBody>
      <dsp:txXfrm>
        <a:off x="8760320" y="2032075"/>
        <a:ext cx="1702317" cy="1702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93F0-0A7F-43CA-8BAF-78B960360FF3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45D30-6456-4E4E-B340-B0591E3D6126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 Station</a:t>
          </a:r>
        </a:p>
      </dsp:txBody>
      <dsp:txXfrm>
        <a:off x="59990" y="2654049"/>
        <a:ext cx="3226223" cy="720000"/>
      </dsp:txXfrm>
    </dsp:sp>
    <dsp:sp modelId="{353DC150-F781-4FC0-A8E4-E079E1A321E1}">
      <dsp:nvSpPr>
        <dsp:cNvPr id="0" name=""/>
        <dsp:cNvSpPr/>
      </dsp:nvSpPr>
      <dsp:spPr>
        <a:xfrm>
          <a:off x="3944939" y="808026"/>
          <a:ext cx="1451800" cy="145180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0000" r="-2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67662-A742-4150-A240-4099BE239A1A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Across similar stations</a:t>
          </a:r>
        </a:p>
      </dsp:txBody>
      <dsp:txXfrm>
        <a:off x="3850802" y="2654049"/>
        <a:ext cx="3226223" cy="720000"/>
      </dsp:txXfrm>
    </dsp:sp>
    <dsp:sp modelId="{D5ADAD00-9D67-4C14-AEE4-9AC57421185E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DF0DE-5787-49FA-8D03-21102AABCE3C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Across Hemisphere</a:t>
          </a:r>
        </a:p>
      </dsp:txBody>
      <dsp:txXfrm>
        <a:off x="7641615" y="2654049"/>
        <a:ext cx="3226223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93F0-0A7F-43CA-8BAF-78B960360FF3}">
      <dsp:nvSpPr>
        <dsp:cNvPr id="0" name=""/>
        <dsp:cNvSpPr/>
      </dsp:nvSpPr>
      <dsp:spPr>
        <a:xfrm>
          <a:off x="604125" y="1113001"/>
          <a:ext cx="951750" cy="951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45D30-6456-4E4E-B340-B0591E3D6126}">
      <dsp:nvSpPr>
        <dsp:cNvPr id="0" name=""/>
        <dsp:cNvSpPr/>
      </dsp:nvSpPr>
      <dsp:spPr>
        <a:xfrm>
          <a:off x="22500" y="2359803"/>
          <a:ext cx="211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Per Station</a:t>
          </a:r>
        </a:p>
      </dsp:txBody>
      <dsp:txXfrm>
        <a:off x="22500" y="2359803"/>
        <a:ext cx="211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DAD00-9D67-4C14-AEE4-9AC57421185E}">
      <dsp:nvSpPr>
        <dsp:cNvPr id="0" name=""/>
        <dsp:cNvSpPr/>
      </dsp:nvSpPr>
      <dsp:spPr>
        <a:xfrm>
          <a:off x="601396" y="1113001"/>
          <a:ext cx="951750" cy="951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DF0DE-5787-49FA-8D03-21102AABCE3C}">
      <dsp:nvSpPr>
        <dsp:cNvPr id="0" name=""/>
        <dsp:cNvSpPr/>
      </dsp:nvSpPr>
      <dsp:spPr>
        <a:xfrm>
          <a:off x="19771" y="2359803"/>
          <a:ext cx="211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Across </a:t>
          </a:r>
          <a:br>
            <a:rPr lang="en-US" sz="2300" kern="1200" dirty="0"/>
          </a:br>
          <a:r>
            <a:rPr lang="en-US" sz="2300" kern="1200" dirty="0"/>
            <a:t>Hemisphere</a:t>
          </a:r>
        </a:p>
      </dsp:txBody>
      <dsp:txXfrm>
        <a:off x="19771" y="2359803"/>
        <a:ext cx="2115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DAD00-9D67-4C14-AEE4-9AC57421185E}">
      <dsp:nvSpPr>
        <dsp:cNvPr id="0" name=""/>
        <dsp:cNvSpPr/>
      </dsp:nvSpPr>
      <dsp:spPr>
        <a:xfrm>
          <a:off x="601396" y="1113001"/>
          <a:ext cx="951750" cy="951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DF0DE-5787-49FA-8D03-21102AABCE3C}">
      <dsp:nvSpPr>
        <dsp:cNvPr id="0" name=""/>
        <dsp:cNvSpPr/>
      </dsp:nvSpPr>
      <dsp:spPr>
        <a:xfrm>
          <a:off x="19771" y="2359803"/>
          <a:ext cx="211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Across </a:t>
          </a:r>
          <a:br>
            <a:rPr lang="en-US" sz="2300" kern="1200" dirty="0"/>
          </a:br>
          <a:r>
            <a:rPr lang="en-US" sz="2300" kern="1200" dirty="0"/>
            <a:t>Hemisphere</a:t>
          </a:r>
        </a:p>
      </dsp:txBody>
      <dsp:txXfrm>
        <a:off x="19771" y="2359803"/>
        <a:ext cx="2115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DC150-F781-4FC0-A8E4-E079E1A321E1}">
      <dsp:nvSpPr>
        <dsp:cNvPr id="0" name=""/>
        <dsp:cNvSpPr/>
      </dsp:nvSpPr>
      <dsp:spPr>
        <a:xfrm>
          <a:off x="56088" y="1091905"/>
          <a:ext cx="1007998" cy="100799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67662-A742-4150-A240-4099BE239A1A}">
      <dsp:nvSpPr>
        <dsp:cNvPr id="0" name=""/>
        <dsp:cNvSpPr/>
      </dsp:nvSpPr>
      <dsp:spPr>
        <a:xfrm>
          <a:off x="22500" y="2373865"/>
          <a:ext cx="211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Across similar stations</a:t>
          </a:r>
        </a:p>
      </dsp:txBody>
      <dsp:txXfrm>
        <a:off x="22500" y="2373865"/>
        <a:ext cx="211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193FB-E838-4248-BCD3-1C740322ADFA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C606-87DF-394C-B03D-976616C220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9C606-87DF-394C-B03D-976616C2201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08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The time </a:t>
            </a:r>
            <a:r>
              <a:rPr lang="fr-BE" dirty="0" err="1"/>
              <a:t>series</a:t>
            </a:r>
            <a:r>
              <a:rPr lang="fr-BE" dirty="0"/>
              <a:t> end up </a:t>
            </a:r>
            <a:r>
              <a:rPr lang="fr-BE" dirty="0" err="1"/>
              <a:t>mostly</a:t>
            </a:r>
            <a:r>
              <a:rPr lang="fr-BE" dirty="0"/>
              <a:t> in </a:t>
            </a:r>
            <a:r>
              <a:rPr lang="fr-BE" dirty="0" err="1"/>
              <a:t>spring</a:t>
            </a:r>
            <a:r>
              <a:rPr lang="fr-BE" dirty="0"/>
              <a:t> 2022 =&gt; An update </a:t>
            </a:r>
            <a:r>
              <a:rPr lang="fr-BE" dirty="0" err="1"/>
              <a:t>welcome</a:t>
            </a:r>
            <a:r>
              <a:rPr lang="fr-BE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9C606-87DF-394C-B03D-976616C2201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1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C7CF3-D3E4-68C1-D053-37BE1B4D1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14A725-AEE3-4E65-147F-F95F2781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DF489-AD61-73EB-B293-C1AA803B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E68C12-0192-2725-12CD-3AFB88CD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3357CB-200B-B04F-6FAF-2B1C027A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1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69678-BA07-597A-EE26-DE19182E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691DA0-7DAF-9DA0-0844-B07442E8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2CD81-CEAC-0D53-1428-A7232302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D0149B-813B-2F61-D473-E839CAEF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D04725-410D-5373-5140-245AF411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03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402993-2964-A7E8-04D4-10C7E8FF6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C37E3C-A5F9-A944-5F78-09983BEB1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5E795-E85D-F32B-D124-ED5F6A70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40C1BA-8F22-09D1-807B-26F84A7B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5D4400-8EC0-75A6-42D9-9111F4A7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64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1F5A5-D34B-A205-95D1-6E4DC95E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EA713-9B36-FCC3-BF33-2A7519054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540B45-CCF3-C427-22CE-BCF8115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096E-7D12-F611-D696-E618927F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864BE3-1388-6734-AE4F-C8144051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21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0EE8B-0150-1CDF-3551-15D1D7D8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63305D-FF7E-BA97-A6E4-48676AD13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391034-76F0-8D35-FDC1-E910C0E7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8ABD48-1BBB-1984-443B-E26AE3B9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544FC6-17B4-7CDA-DF84-E0070BCB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2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22525-102A-76F3-F376-12F071C6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31902-B1B9-B531-FBD8-A3DAD9B0B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311B92-58EA-1E0A-A2E4-932B92F5F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874487-158F-54CF-5139-40DEF60D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3E930A-21C9-754C-1C2F-268F4C3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72FA41-603C-BF8E-2A59-C0CBA1F8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23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67B5B-1120-FAB9-C978-0F8CF0B5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8D6741-7CB1-E7A0-EC1F-99860894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05A46A-AA5B-55CE-CA1B-4CCE8DE15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CB2EAFB-BB14-8BA7-CE50-96FE1BBB4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8F5B2A-E86A-F180-28AD-3528FD82B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9F6E8B9-1B93-7507-9D6C-ABA270B0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19D3A8-0D42-7EFC-41CA-24DC38F2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B08C5D-FCC1-AE58-7075-DCEFF175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47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6FF47-DE44-2A9A-98BB-9E32F9D8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ABF8AC-16FC-9720-4A2E-9C0F587B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3A90A2-7A25-EFDA-15BE-ABBAF03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848DE4-35F9-5192-488C-BBD983DD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0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BDDFEE-000D-3F3E-3D04-E305115D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FF9941C-DA61-CE0E-78A0-84A6E510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0EB47A-E819-1D75-B1A9-CB7A8959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46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28B05-D7AD-650A-E1F7-8B4C5E97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B9255-B15C-D4F1-35FE-FF149B33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222244-D53A-F901-B99E-885C1B48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BA36C0-5451-DA74-811A-B30B3196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20F908-C9E5-F5B4-586D-B565CB8D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83DB1D-71B0-5889-E8CD-82D9F4C0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94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DCA0A-631C-AB87-919E-A4D5C8BE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84A7A0-F6AE-E061-7FD4-7F7865E4B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40BE0E-7097-F0F0-9D11-CB3C7ED0B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D8A93A-3CCB-3394-3364-D596CE14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03D4A-A557-62B3-77D3-AA4572AD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3715AE-65F9-C198-1DB6-FC37DB7D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96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EDE3F6-0E04-27B7-6E5E-CA71A234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5F8A78-F1B8-BA00-528C-EE8B772D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79654B-A523-8929-1877-0864EC7A8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4A31-F66C-EE42-A702-126B11D65C9E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4069F0-C14C-7527-EAD2-A63E413CF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05FC8-1F34-0E87-88FE-3A54A120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290E-227C-8C48-A832-6525148CF5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41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buitenshuis, sneeuw, hemel, natuur&#10;&#10;Automatisch gegenereerde beschrijving">
            <a:extLst>
              <a:ext uri="{FF2B5EF4-FFF2-40B4-BE49-F238E27FC236}">
                <a16:creationId xmlns:a16="http://schemas.microsoft.com/office/drawing/2014/main" id="{7A0F9F3F-01A3-59EA-56B5-8792E9EE8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F31A33-F821-AC64-AA22-306CF55E4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32" y="730384"/>
            <a:ext cx="11059885" cy="3569242"/>
          </a:xfrm>
        </p:spPr>
        <p:txBody>
          <a:bodyPr anchor="t">
            <a:normAutofit/>
          </a:bodyPr>
          <a:lstStyle/>
          <a:p>
            <a:pPr algn="l"/>
            <a:r>
              <a:rPr lang="nl-NL" sz="5200" dirty="0">
                <a:solidFill>
                  <a:srgbClr val="FFFFFF"/>
                </a:solidFill>
              </a:rPr>
              <a:t>Trend analysis </a:t>
            </a:r>
            <a:r>
              <a:rPr lang="nl-NL" sz="5200" dirty="0" err="1">
                <a:solidFill>
                  <a:srgbClr val="FFFFFF"/>
                </a:solidFill>
              </a:rPr>
              <a:t>for</a:t>
            </a:r>
            <a:r>
              <a:rPr lang="nl-NL" sz="5200" dirty="0">
                <a:solidFill>
                  <a:srgbClr val="FFFFFF"/>
                </a:solidFill>
              </a:rPr>
              <a:t> </a:t>
            </a:r>
            <a:r>
              <a:rPr lang="nl-NL" sz="5200" dirty="0" err="1">
                <a:solidFill>
                  <a:srgbClr val="FFFFFF"/>
                </a:solidFill>
              </a:rPr>
              <a:t>atmospheric</a:t>
            </a:r>
            <a:r>
              <a:rPr lang="nl-NL" sz="5200" dirty="0">
                <a:solidFill>
                  <a:srgbClr val="FFFFFF"/>
                </a:solidFill>
              </a:rPr>
              <a:t> </a:t>
            </a:r>
            <a:r>
              <a:rPr lang="nl-NL" sz="5200" dirty="0" err="1">
                <a:solidFill>
                  <a:srgbClr val="FFFFFF"/>
                </a:solidFill>
              </a:rPr>
              <a:t>ethane</a:t>
            </a:r>
            <a:endParaRPr lang="nl-NL" sz="52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D7B87A-9E9D-23F5-57E0-6E15AF741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01" y="5675086"/>
            <a:ext cx="12198101" cy="1182914"/>
          </a:xfrm>
          <a:gradFill>
            <a:gsLst>
              <a:gs pos="98997">
                <a:schemeClr val="tx1">
                  <a:lumMod val="95000"/>
                  <a:lumOff val="5000"/>
                </a:schemeClr>
              </a:gs>
              <a:gs pos="0">
                <a:schemeClr val="tx1">
                  <a:alpha val="0"/>
                  <a:lumMod val="81000"/>
                </a:schemeClr>
              </a:gs>
              <a:gs pos="27000">
                <a:schemeClr val="tx1">
                  <a:lumMod val="65000"/>
                  <a:lumOff val="35000"/>
                  <a:alpha val="76597"/>
                </a:schemeClr>
              </a:gs>
              <a:gs pos="52000">
                <a:schemeClr val="tx1">
                  <a:lumMod val="75000"/>
                  <a:lumOff val="25000"/>
                  <a:alpha val="74425"/>
                </a:schemeClr>
              </a:gs>
              <a:gs pos="74000">
                <a:schemeClr val="tx1">
                  <a:lumMod val="85000"/>
                  <a:lumOff val="15000"/>
                </a:schemeClr>
              </a:gs>
            </a:gsLst>
            <a:lin ang="6000000" scaled="0"/>
          </a:gradFill>
        </p:spPr>
        <p:txBody>
          <a:bodyPr anchor="b">
            <a:normAutofit/>
          </a:bodyPr>
          <a:lstStyle/>
          <a:p>
            <a:pPr algn="l"/>
            <a:r>
              <a:rPr lang="nl-NL" dirty="0">
                <a:solidFill>
                  <a:srgbClr val="FFFFFF"/>
                </a:solidFill>
              </a:rPr>
              <a:t>Marina Friedrich, Siem Jan Koopman, </a:t>
            </a:r>
            <a:r>
              <a:rPr lang="nl-NL" dirty="0" err="1">
                <a:solidFill>
                  <a:srgbClr val="FFFFFF"/>
                </a:solidFill>
              </a:rPr>
              <a:t>Yicong</a:t>
            </a:r>
            <a:r>
              <a:rPr lang="nl-NL" dirty="0">
                <a:solidFill>
                  <a:srgbClr val="FFFFFF"/>
                </a:solidFill>
              </a:rPr>
              <a:t> Lin (VU Amsterdam),</a:t>
            </a:r>
          </a:p>
          <a:p>
            <a:pPr algn="l"/>
            <a:r>
              <a:rPr lang="nl-NL" dirty="0">
                <a:solidFill>
                  <a:srgbClr val="FFFFFF"/>
                </a:solidFill>
              </a:rPr>
              <a:t>Stephan Smeekes (Maastricht University)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How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Capture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the</a:t>
            </a:r>
            <a:r>
              <a:rPr lang="nl-NL" sz="4000" dirty="0">
                <a:solidFill>
                  <a:srgbClr val="FFFFFF"/>
                </a:solidFill>
              </a:rPr>
              <a:t> Trend?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921145"/>
              </p:ext>
            </p:extLst>
          </p:nvPr>
        </p:nvGraphicFramePr>
        <p:xfrm>
          <a:off x="644056" y="2112579"/>
          <a:ext cx="2160000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horizon, gebouw, mist, wolkenkrabber&#10;&#10;Automatisch gegenereerde beschrijving">
            <a:extLst>
              <a:ext uri="{FF2B5EF4-FFF2-40B4-BE49-F238E27FC236}">
                <a16:creationId xmlns:a16="http://schemas.microsoft.com/office/drawing/2014/main" id="{CA6386DE-B4B5-C080-8CB3-04B01DF998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401" t="-2507" r="10161" b="2507"/>
          <a:stretch/>
        </p:blipFill>
        <p:spPr>
          <a:xfrm>
            <a:off x="1724056" y="3164981"/>
            <a:ext cx="1044000" cy="1044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664B170-AC8A-085C-0EF7-E6B83084EDB1}"/>
              </a:ext>
            </a:extLst>
          </p:cNvPr>
          <p:cNvSpPr txBox="1"/>
          <p:nvPr/>
        </p:nvSpPr>
        <p:spPr>
          <a:xfrm>
            <a:off x="3003614" y="2412552"/>
            <a:ext cx="8544330" cy="360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Optimal</a:t>
            </a:r>
            <a:r>
              <a:rPr lang="nl-NL" sz="2400" dirty="0"/>
              <a:t>: </a:t>
            </a:r>
            <a:r>
              <a:rPr lang="nl-NL" sz="2400" dirty="0" err="1"/>
              <a:t>only</a:t>
            </a:r>
            <a:r>
              <a:rPr lang="nl-NL" sz="2400" dirty="0"/>
              <a:t> </a:t>
            </a:r>
            <a:r>
              <a:rPr lang="nl-NL" sz="2400" dirty="0" err="1"/>
              <a:t>aggregate</a:t>
            </a:r>
            <a:r>
              <a:rPr lang="nl-NL" sz="2400" dirty="0"/>
              <a:t> information </a:t>
            </a:r>
            <a:r>
              <a:rPr lang="nl-NL" sz="2400" dirty="0" err="1"/>
              <a:t>across</a:t>
            </a:r>
            <a:r>
              <a:rPr lang="nl-NL" sz="2400" dirty="0"/>
              <a:t> </a:t>
            </a:r>
            <a:r>
              <a:rPr lang="nl-NL" sz="2400" dirty="0" err="1"/>
              <a:t>similar</a:t>
            </a:r>
            <a:r>
              <a:rPr lang="nl-NL" sz="2400" dirty="0"/>
              <a:t> stations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Allows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uncover</a:t>
            </a:r>
            <a:r>
              <a:rPr lang="nl-NL" sz="2400" dirty="0"/>
              <a:t> events </a:t>
            </a:r>
            <a:r>
              <a:rPr lang="nl-NL" sz="2400" dirty="0" err="1"/>
              <a:t>only</a:t>
            </a:r>
            <a:r>
              <a:rPr lang="nl-NL" sz="2400" dirty="0"/>
              <a:t> affecting </a:t>
            </a:r>
            <a:r>
              <a:rPr lang="nl-NL" sz="2400" dirty="0" err="1"/>
              <a:t>some</a:t>
            </a:r>
            <a:r>
              <a:rPr lang="nl-NL" sz="2400" dirty="0"/>
              <a:t> stations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learn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similarities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differences</a:t>
            </a:r>
            <a:r>
              <a:rPr lang="nl-NL" sz="2400" dirty="0"/>
              <a:t> </a:t>
            </a:r>
            <a:r>
              <a:rPr lang="nl-NL" sz="2400" dirty="0" err="1"/>
              <a:t>between</a:t>
            </a:r>
            <a:r>
              <a:rPr lang="nl-NL" sz="2400" dirty="0"/>
              <a:t> </a:t>
            </a:r>
            <a:r>
              <a:rPr lang="nl-NL" sz="2400" dirty="0" err="1"/>
              <a:t>groups</a:t>
            </a:r>
            <a:endParaRPr lang="nl-NL" sz="2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Difficult</a:t>
            </a:r>
            <a:r>
              <a:rPr lang="nl-NL" sz="2400" dirty="0"/>
              <a:t> </a:t>
            </a:r>
            <a:r>
              <a:rPr lang="nl-NL" sz="2400" dirty="0" err="1"/>
              <a:t>how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optimally</a:t>
            </a:r>
            <a:r>
              <a:rPr lang="nl-NL" sz="2400" dirty="0"/>
              <a:t> </a:t>
            </a:r>
            <a:r>
              <a:rPr lang="nl-NL" sz="2400" dirty="0" err="1"/>
              <a:t>determine</a:t>
            </a:r>
            <a:r>
              <a:rPr lang="nl-NL" sz="2400" dirty="0"/>
              <a:t> </a:t>
            </a:r>
            <a:r>
              <a:rPr lang="nl-NL" sz="2400" dirty="0" err="1"/>
              <a:t>groups</a:t>
            </a:r>
            <a:r>
              <a:rPr lang="nl-NL" sz="2400" dirty="0"/>
              <a:t>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Let data </a:t>
            </a:r>
            <a:r>
              <a:rPr lang="nl-NL" sz="2400" dirty="0" err="1"/>
              <a:t>decide</a:t>
            </a:r>
            <a:r>
              <a:rPr lang="nl-NL" sz="2400" dirty="0"/>
              <a:t>?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Use</a:t>
            </a:r>
            <a:r>
              <a:rPr lang="nl-NL" sz="2400" dirty="0"/>
              <a:t> station </a:t>
            </a:r>
            <a:r>
              <a:rPr lang="nl-NL" sz="2400" dirty="0" err="1"/>
              <a:t>characteristics</a:t>
            </a:r>
            <a:r>
              <a:rPr lang="nl-NL" sz="2400" dirty="0"/>
              <a:t> (</a:t>
            </a:r>
            <a:r>
              <a:rPr lang="nl-NL" sz="2400" dirty="0" err="1"/>
              <a:t>altitude</a:t>
            </a:r>
            <a:r>
              <a:rPr lang="nl-NL" sz="2400" dirty="0"/>
              <a:t>, latitude, environment)?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also</a:t>
            </a:r>
            <a:r>
              <a:rPr lang="nl-NL" sz="2400" dirty="0"/>
              <a:t> </a:t>
            </a:r>
            <a:r>
              <a:rPr lang="nl-NL" sz="2400" dirty="0" err="1"/>
              <a:t>consider</a:t>
            </a:r>
            <a:r>
              <a:rPr lang="nl-NL" sz="2400" dirty="0"/>
              <a:t> a mix of </a:t>
            </a:r>
            <a:r>
              <a:rPr lang="nl-NL" sz="2400" dirty="0" err="1"/>
              <a:t>global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local</a:t>
            </a:r>
            <a:r>
              <a:rPr lang="nl-NL" sz="2400" dirty="0"/>
              <a:t> trends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chemeClr val="accent1"/>
                </a:solidFill>
              </a:rPr>
              <a:t>Work</a:t>
            </a:r>
            <a:r>
              <a:rPr lang="nl-NL" sz="2400" b="1" dirty="0">
                <a:solidFill>
                  <a:schemeClr val="accent1"/>
                </a:solidFill>
              </a:rPr>
              <a:t> in </a:t>
            </a:r>
            <a:r>
              <a:rPr lang="nl-NL" sz="2400" b="1" dirty="0" err="1">
                <a:solidFill>
                  <a:schemeClr val="accent1"/>
                </a:solidFill>
              </a:rPr>
              <a:t>progress</a:t>
            </a:r>
            <a:r>
              <a:rPr lang="nl-NL" sz="2400" b="1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76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solidFill>
                  <a:srgbClr val="FFFFFF"/>
                </a:solidFill>
              </a:rPr>
              <a:t>Determining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Causes</a:t>
            </a:r>
            <a:r>
              <a:rPr lang="nl-NL" sz="4000" dirty="0">
                <a:solidFill>
                  <a:srgbClr val="FFFFFF"/>
                </a:solidFill>
              </a:rPr>
              <a:t> of Changes in </a:t>
            </a:r>
            <a:r>
              <a:rPr lang="nl-NL" sz="4000" dirty="0" err="1">
                <a:solidFill>
                  <a:srgbClr val="FFFFFF"/>
                </a:solidFill>
              </a:rPr>
              <a:t>Ethane</a:t>
            </a:r>
            <a:endParaRPr lang="nl-NL" sz="4000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CA989F-6E3F-4900-F5B7-0F60F1FE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Trend analysis </a:t>
            </a:r>
            <a:r>
              <a:rPr lang="nl-NL" dirty="0" err="1"/>
              <a:t>allow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ex-post </a:t>
            </a:r>
            <a:r>
              <a:rPr lang="nl-NL" dirty="0" err="1"/>
              <a:t>identifying</a:t>
            </a:r>
            <a:r>
              <a:rPr lang="nl-NL" dirty="0"/>
              <a:t> important events</a:t>
            </a:r>
          </a:p>
        </p:txBody>
      </p:sp>
      <p:pic>
        <p:nvPicPr>
          <p:cNvPr id="5" name="Afbeelding 4" descr="Afbeelding met kaart, diagram, lijn, tekst&#10;&#10;Automatisch gegenereerde beschrijving">
            <a:extLst>
              <a:ext uri="{FF2B5EF4-FFF2-40B4-BE49-F238E27FC236}">
                <a16:creationId xmlns:a16="http://schemas.microsoft.com/office/drawing/2014/main" id="{0632CB66-F13C-3E17-12B9-90A02200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82" y="2279373"/>
            <a:ext cx="8577036" cy="457885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5133B97-F6CB-D0DA-8771-C2702073F688}"/>
              </a:ext>
            </a:extLst>
          </p:cNvPr>
          <p:cNvSpPr/>
          <p:nvPr/>
        </p:nvSpPr>
        <p:spPr>
          <a:xfrm>
            <a:off x="5138057" y="4568800"/>
            <a:ext cx="432000" cy="432000"/>
          </a:xfrm>
          <a:prstGeom prst="ellipse">
            <a:avLst/>
          </a:prstGeom>
          <a:solidFill>
            <a:schemeClr val="accent2">
              <a:alpha val="3098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AFEA55D5-7049-A17A-7167-5DF4042ED649}"/>
              </a:ext>
            </a:extLst>
          </p:cNvPr>
          <p:cNvSpPr/>
          <p:nvPr/>
        </p:nvSpPr>
        <p:spPr>
          <a:xfrm>
            <a:off x="4992006" y="3416072"/>
            <a:ext cx="2112283" cy="3077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B3B963F-47A9-F357-2CF9-6227018381EF}"/>
              </a:ext>
            </a:extLst>
          </p:cNvPr>
          <p:cNvSpPr txBox="1"/>
          <p:nvPr/>
        </p:nvSpPr>
        <p:spPr>
          <a:xfrm>
            <a:off x="4957989" y="3416072"/>
            <a:ext cx="229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>
                <a:solidFill>
                  <a:schemeClr val="bg1"/>
                </a:solidFill>
              </a:rPr>
              <a:t>Boreal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r>
              <a:rPr lang="nl-NL" sz="1400" b="1" dirty="0" err="1">
                <a:solidFill>
                  <a:schemeClr val="bg1"/>
                </a:solidFill>
              </a:rPr>
              <a:t>forest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r>
              <a:rPr lang="nl-NL" sz="1400" b="1" dirty="0" err="1">
                <a:solidFill>
                  <a:schemeClr val="bg1"/>
                </a:solidFill>
              </a:rPr>
              <a:t>fires</a:t>
            </a:r>
            <a:r>
              <a:rPr lang="nl-NL" sz="1400" b="1" dirty="0">
                <a:solidFill>
                  <a:schemeClr val="bg1"/>
                </a:solidFill>
              </a:rPr>
              <a:t> in Russia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33A9B72-6361-17F1-394C-6395FEFD6A7A}"/>
              </a:ext>
            </a:extLst>
          </p:cNvPr>
          <p:cNvSpPr/>
          <p:nvPr/>
        </p:nvSpPr>
        <p:spPr>
          <a:xfrm>
            <a:off x="6107339" y="4692700"/>
            <a:ext cx="432000" cy="432000"/>
          </a:xfrm>
          <a:prstGeom prst="ellipse">
            <a:avLst/>
          </a:prstGeom>
          <a:solidFill>
            <a:schemeClr val="accent2">
              <a:alpha val="3098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 omlaag 9">
            <a:extLst>
              <a:ext uri="{FF2B5EF4-FFF2-40B4-BE49-F238E27FC236}">
                <a16:creationId xmlns:a16="http://schemas.microsoft.com/office/drawing/2014/main" id="{CF1AE897-F536-8012-57F5-48F1A5810218}"/>
              </a:ext>
            </a:extLst>
          </p:cNvPr>
          <p:cNvSpPr/>
          <p:nvPr/>
        </p:nvSpPr>
        <p:spPr>
          <a:xfrm rot="997880">
            <a:off x="5403905" y="3846470"/>
            <a:ext cx="324957" cy="655131"/>
          </a:xfrm>
          <a:prstGeom prst="downArrow">
            <a:avLst/>
          </a:prstGeom>
          <a:solidFill>
            <a:srgbClr val="ED7D31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 omlaag 10">
            <a:extLst>
              <a:ext uri="{FF2B5EF4-FFF2-40B4-BE49-F238E27FC236}">
                <a16:creationId xmlns:a16="http://schemas.microsoft.com/office/drawing/2014/main" id="{B9B141E7-4552-E084-0424-1C827DBB33D2}"/>
              </a:ext>
            </a:extLst>
          </p:cNvPr>
          <p:cNvSpPr/>
          <p:nvPr/>
        </p:nvSpPr>
        <p:spPr>
          <a:xfrm rot="21041163">
            <a:off x="6066261" y="3820731"/>
            <a:ext cx="324957" cy="792000"/>
          </a:xfrm>
          <a:prstGeom prst="downArrow">
            <a:avLst/>
          </a:prstGeom>
          <a:solidFill>
            <a:srgbClr val="ED7D31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02005EFD-16B8-C00A-3726-2A8BE02B027B}"/>
              </a:ext>
            </a:extLst>
          </p:cNvPr>
          <p:cNvSpPr>
            <a:spLocks noChangeAspect="1"/>
          </p:cNvSpPr>
          <p:nvPr/>
        </p:nvSpPr>
        <p:spPr>
          <a:xfrm>
            <a:off x="8323523" y="4244800"/>
            <a:ext cx="756000" cy="756000"/>
          </a:xfrm>
          <a:prstGeom prst="ellipse">
            <a:avLst/>
          </a:prstGeom>
          <a:solidFill>
            <a:srgbClr val="BF0000">
              <a:alpha val="2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0C660893-CEBA-2C9E-B51C-312B7DC570AF}"/>
              </a:ext>
            </a:extLst>
          </p:cNvPr>
          <p:cNvSpPr/>
          <p:nvPr/>
        </p:nvSpPr>
        <p:spPr>
          <a:xfrm>
            <a:off x="8225972" y="3255986"/>
            <a:ext cx="853552" cy="307777"/>
          </a:xfrm>
          <a:prstGeom prst="roundRect">
            <a:avLst/>
          </a:prstGeom>
          <a:solidFill>
            <a:srgbClr val="B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E30790B-D2D1-CFE1-F2DE-2C10A40E81FB}"/>
              </a:ext>
            </a:extLst>
          </p:cNvPr>
          <p:cNvSpPr txBox="1"/>
          <p:nvPr/>
        </p:nvSpPr>
        <p:spPr>
          <a:xfrm>
            <a:off x="8225971" y="3255758"/>
            <a:ext cx="92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>
                <a:solidFill>
                  <a:schemeClr val="bg1"/>
                </a:solidFill>
              </a:rPr>
              <a:t>Fracking</a:t>
            </a:r>
            <a:r>
              <a:rPr lang="nl-NL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Pijl omlaag 14">
            <a:extLst>
              <a:ext uri="{FF2B5EF4-FFF2-40B4-BE49-F238E27FC236}">
                <a16:creationId xmlns:a16="http://schemas.microsoft.com/office/drawing/2014/main" id="{69E25BF2-8F4F-48C5-B0FB-1CF4508FDE66}"/>
              </a:ext>
            </a:extLst>
          </p:cNvPr>
          <p:cNvSpPr/>
          <p:nvPr/>
        </p:nvSpPr>
        <p:spPr>
          <a:xfrm rot="21334875">
            <a:off x="8498058" y="3656165"/>
            <a:ext cx="324957" cy="548396"/>
          </a:xfrm>
          <a:prstGeom prst="downArrow">
            <a:avLst/>
          </a:prstGeom>
          <a:solidFill>
            <a:srgbClr val="BF0000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68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solidFill>
                  <a:srgbClr val="FFFFFF"/>
                </a:solidFill>
              </a:rPr>
              <a:t>Determining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Causes</a:t>
            </a:r>
            <a:r>
              <a:rPr lang="nl-NL" sz="4000" dirty="0">
                <a:solidFill>
                  <a:srgbClr val="FFFFFF"/>
                </a:solidFill>
              </a:rPr>
              <a:t> of Changes in </a:t>
            </a:r>
            <a:r>
              <a:rPr lang="nl-NL" sz="4000" dirty="0" err="1">
                <a:solidFill>
                  <a:srgbClr val="FFFFFF"/>
                </a:solidFill>
              </a:rPr>
              <a:t>Ethane</a:t>
            </a:r>
            <a:endParaRPr lang="nl-NL" sz="4000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CA989F-6E3F-4900-F5B7-0F60F1FE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95321" cy="4351338"/>
          </a:xfrm>
        </p:spPr>
        <p:txBody>
          <a:bodyPr>
            <a:normAutofit/>
          </a:bodyPr>
          <a:lstStyle/>
          <a:p>
            <a:r>
              <a:rPr lang="nl-NL" dirty="0"/>
              <a:t>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formally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 in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econometric</a:t>
            </a:r>
            <a:r>
              <a:rPr lang="nl-NL" dirty="0"/>
              <a:t> </a:t>
            </a:r>
            <a:r>
              <a:rPr lang="nl-NL" dirty="0" err="1"/>
              <a:t>models</a:t>
            </a:r>
            <a:endParaRPr lang="nl-NL" dirty="0"/>
          </a:p>
          <a:p>
            <a:r>
              <a:rPr lang="nl-NL" dirty="0" err="1"/>
              <a:t>Allows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quantify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effects</a:t>
            </a:r>
            <a:endParaRPr lang="nl-NL" dirty="0"/>
          </a:p>
          <a:p>
            <a:r>
              <a:rPr lang="nl-NL" dirty="0"/>
              <a:t>E.g., </a:t>
            </a:r>
            <a:r>
              <a:rPr lang="nl-NL" dirty="0" err="1"/>
              <a:t>quantify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effect of </a:t>
            </a:r>
            <a:r>
              <a:rPr lang="nl-NL" dirty="0" err="1"/>
              <a:t>oil</a:t>
            </a:r>
            <a:r>
              <a:rPr lang="nl-NL" dirty="0"/>
              <a:t> or gas </a:t>
            </a:r>
            <a:r>
              <a:rPr lang="nl-NL" dirty="0" err="1"/>
              <a:t>production</a:t>
            </a:r>
            <a:r>
              <a:rPr lang="nl-NL" dirty="0"/>
              <a:t> on </a:t>
            </a:r>
            <a:r>
              <a:rPr lang="nl-NL" dirty="0" err="1"/>
              <a:t>ethane</a:t>
            </a:r>
            <a:r>
              <a:rPr lang="nl-NL" dirty="0"/>
              <a:t> (</a:t>
            </a:r>
            <a:r>
              <a:rPr lang="nl-NL" i="1" dirty="0" err="1"/>
              <a:t>very</a:t>
            </a:r>
            <a:r>
              <a:rPr lang="nl-NL" i="1" dirty="0"/>
              <a:t> </a:t>
            </a:r>
            <a:r>
              <a:rPr lang="nl-NL" i="1" dirty="0" err="1"/>
              <a:t>preliminary</a:t>
            </a:r>
            <a:r>
              <a:rPr lang="nl-NL" i="1" dirty="0"/>
              <a:t> </a:t>
            </a:r>
            <a:r>
              <a:rPr lang="nl-NL" i="1" dirty="0" err="1"/>
              <a:t>results</a:t>
            </a:r>
            <a:r>
              <a:rPr lang="nl-NL" dirty="0"/>
              <a:t>)</a:t>
            </a:r>
          </a:p>
          <a:p>
            <a:r>
              <a:rPr lang="nl-NL" b="1" dirty="0" err="1">
                <a:solidFill>
                  <a:schemeClr val="accent1"/>
                </a:solidFill>
              </a:rPr>
              <a:t>Work</a:t>
            </a:r>
            <a:r>
              <a:rPr lang="nl-NL" b="1" dirty="0">
                <a:solidFill>
                  <a:schemeClr val="accent1"/>
                </a:solidFill>
              </a:rPr>
              <a:t> in </a:t>
            </a:r>
            <a:r>
              <a:rPr lang="nl-NL" b="1" dirty="0" err="1">
                <a:solidFill>
                  <a:schemeClr val="accent1"/>
                </a:solidFill>
              </a:rPr>
              <a:t>progress</a:t>
            </a:r>
            <a:r>
              <a:rPr lang="nl-NL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7214C9-F747-33A8-39CA-23461C9A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520" y="1750387"/>
            <a:ext cx="6402614" cy="480196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687AAB3-7236-3EFE-7519-26097570E546}"/>
              </a:ext>
            </a:extLst>
          </p:cNvPr>
          <p:cNvSpPr txBox="1"/>
          <p:nvPr/>
        </p:nvSpPr>
        <p:spPr>
          <a:xfrm>
            <a:off x="6393608" y="1626041"/>
            <a:ext cx="44477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/>
              <a:t>Effect of </a:t>
            </a:r>
            <a:r>
              <a:rPr lang="nl-NL" sz="1400" b="1" dirty="0" err="1"/>
              <a:t>Increase</a:t>
            </a:r>
            <a:r>
              <a:rPr lang="nl-NL" sz="1400" b="1" dirty="0"/>
              <a:t> US Oil </a:t>
            </a:r>
            <a:r>
              <a:rPr lang="nl-NL" sz="1400" b="1" dirty="0" err="1"/>
              <a:t>Production</a:t>
            </a:r>
            <a:r>
              <a:rPr lang="nl-NL" sz="1400" b="1" dirty="0"/>
              <a:t> (1000 barrels/</a:t>
            </a:r>
            <a:r>
              <a:rPr lang="nl-NL" sz="1400" b="1" dirty="0" err="1"/>
              <a:t>day</a:t>
            </a:r>
            <a:r>
              <a:rPr lang="nl-NL" sz="1400" b="1" dirty="0"/>
              <a:t>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F7B66D6-B127-D75A-A280-3C55A52803AE}"/>
              </a:ext>
            </a:extLst>
          </p:cNvPr>
          <p:cNvSpPr txBox="1"/>
          <p:nvPr/>
        </p:nvSpPr>
        <p:spPr>
          <a:xfrm>
            <a:off x="8007868" y="4000732"/>
            <a:ext cx="12192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50" dirty="0" err="1"/>
              <a:t>Months</a:t>
            </a:r>
            <a:r>
              <a:rPr lang="nl-NL" sz="1050" dirty="0"/>
              <a:t> </a:t>
            </a:r>
            <a:r>
              <a:rPr lang="nl-NL" sz="1050" dirty="0" err="1"/>
              <a:t>ahead</a:t>
            </a:r>
            <a:endParaRPr lang="nl-NL" sz="105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C9B6E6E-AB32-BA06-B190-683FFBA1795A}"/>
              </a:ext>
            </a:extLst>
          </p:cNvPr>
          <p:cNvSpPr txBox="1"/>
          <p:nvPr/>
        </p:nvSpPr>
        <p:spPr>
          <a:xfrm>
            <a:off x="8007868" y="6348607"/>
            <a:ext cx="12192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50" dirty="0" err="1"/>
              <a:t>Months</a:t>
            </a:r>
            <a:r>
              <a:rPr lang="nl-NL" sz="1050" dirty="0"/>
              <a:t> </a:t>
            </a:r>
            <a:r>
              <a:rPr lang="nl-NL" sz="1050" dirty="0" err="1"/>
              <a:t>ahead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387282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How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Proceed: Next Steps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CA989F-6E3F-4900-F5B7-0F60F1FE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794"/>
            <a:ext cx="10515600" cy="3825875"/>
          </a:xfrm>
        </p:spPr>
        <p:txBody>
          <a:bodyPr/>
          <a:lstStyle/>
          <a:p>
            <a:r>
              <a:rPr lang="nl-NL" dirty="0" err="1"/>
              <a:t>Determine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right level of detail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trend analysis</a:t>
            </a:r>
          </a:p>
          <a:p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r>
              <a:rPr lang="nl-NL" dirty="0"/>
              <a:t> help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stations?</a:t>
            </a:r>
          </a:p>
          <a:p>
            <a:r>
              <a:rPr lang="nl-NL" dirty="0"/>
              <a:t>Introduce </a:t>
            </a:r>
            <a:r>
              <a:rPr lang="nl-NL" dirty="0" err="1"/>
              <a:t>explanatory</a:t>
            </a:r>
            <a:r>
              <a:rPr lang="nl-NL" dirty="0"/>
              <a:t> variables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trend </a:t>
            </a:r>
            <a:r>
              <a:rPr lang="nl-NL" dirty="0" err="1"/>
              <a:t>models</a:t>
            </a:r>
            <a:endParaRPr lang="nl-NL" dirty="0"/>
          </a:p>
          <a:p>
            <a:r>
              <a:rPr lang="nl-NL" dirty="0" err="1"/>
              <a:t>Build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of </a:t>
            </a:r>
            <a:r>
              <a:rPr lang="nl-NL" dirty="0" err="1"/>
              <a:t>particular</a:t>
            </a:r>
            <a:r>
              <a:rPr lang="nl-NL" dirty="0"/>
              <a:t> events, </a:t>
            </a:r>
            <a:r>
              <a:rPr lang="nl-NL" dirty="0" err="1"/>
              <a:t>such</a:t>
            </a:r>
            <a:r>
              <a:rPr lang="nl-NL" dirty="0"/>
              <a:t> as </a:t>
            </a:r>
            <a:r>
              <a:rPr lang="nl-NL" dirty="0" err="1"/>
              <a:t>fracking</a:t>
            </a:r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trends in </a:t>
            </a:r>
            <a:r>
              <a:rPr lang="nl-NL" dirty="0" err="1"/>
              <a:t>observed</a:t>
            </a:r>
            <a:r>
              <a:rPr lang="nl-NL" dirty="0"/>
              <a:t> data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compare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thereby</a:t>
            </a:r>
            <a:r>
              <a:rPr lang="nl-NL" dirty="0"/>
              <a:t> </a:t>
            </a:r>
            <a:r>
              <a:rPr lang="nl-NL" dirty="0" err="1"/>
              <a:t>validate</a:t>
            </a:r>
            <a:r>
              <a:rPr lang="nl-NL" dirty="0"/>
              <a:t>) model data</a:t>
            </a:r>
          </a:p>
          <a:p>
            <a:r>
              <a:rPr lang="nl-NL" dirty="0"/>
              <a:t>Happy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hear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732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>
            <a:extLst>
              <a:ext uri="{FF2B5EF4-FFF2-40B4-BE49-F238E27FC236}">
                <a16:creationId xmlns:a16="http://schemas.microsoft.com/office/drawing/2014/main" id="{1B68B024-1969-0295-C536-F2E414B52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957" y="154294"/>
            <a:ext cx="1049021" cy="776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6B57B-38D1-0C2F-2B96-9F41A8D8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121" y="1351520"/>
            <a:ext cx="7380312" cy="5065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7714C-C75C-6877-FFBB-4FD284E06794}"/>
              </a:ext>
            </a:extLst>
          </p:cNvPr>
          <p:cNvSpPr txBox="1"/>
          <p:nvPr/>
        </p:nvSpPr>
        <p:spPr>
          <a:xfrm>
            <a:off x="10062051" y="4838213"/>
            <a:ext cx="1795812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Dry air mole fraction (xC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) time series at 26 FTIR sites</a:t>
            </a:r>
          </a:p>
        </p:txBody>
      </p:sp>
    </p:spTree>
    <p:extLst>
      <p:ext uri="{BB962C8B-B14F-4D97-AF65-F5344CB8AC3E}">
        <p14:creationId xmlns:p14="http://schemas.microsoft.com/office/powerpoint/2010/main" val="357740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NL" sz="4000" dirty="0" err="1">
                <a:solidFill>
                  <a:srgbClr val="FFFFFF"/>
                </a:solidFill>
              </a:rPr>
              <a:t>Objectives</a:t>
            </a:r>
            <a:r>
              <a:rPr lang="nl-NL" sz="4000" dirty="0">
                <a:solidFill>
                  <a:srgbClr val="FFFFFF"/>
                </a:solidFill>
              </a:rPr>
              <a:t> of </a:t>
            </a:r>
            <a:r>
              <a:rPr lang="nl-NL" sz="4000" dirty="0" err="1">
                <a:solidFill>
                  <a:srgbClr val="FFFFFF"/>
                </a:solidFill>
              </a:rPr>
              <a:t>the</a:t>
            </a:r>
            <a:r>
              <a:rPr lang="nl-NL" sz="4000" dirty="0">
                <a:solidFill>
                  <a:srgbClr val="FFFFFF"/>
                </a:solidFill>
              </a:rPr>
              <a:t> Trend Analysis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2EAA0-20C8-2841-8487-D1F64A60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advanced</a:t>
            </a:r>
            <a:r>
              <a:rPr lang="nl-NL" dirty="0"/>
              <a:t> </a:t>
            </a:r>
            <a:r>
              <a:rPr lang="nl-NL" dirty="0" err="1"/>
              <a:t>statistical</a:t>
            </a:r>
            <a:r>
              <a:rPr lang="nl-NL" dirty="0"/>
              <a:t> </a:t>
            </a:r>
            <a:r>
              <a:rPr lang="nl-NL" dirty="0" err="1"/>
              <a:t>methods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extract trends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ethane</a:t>
            </a:r>
            <a:r>
              <a:rPr lang="nl-NL" dirty="0"/>
              <a:t> data</a:t>
            </a:r>
          </a:p>
          <a:p>
            <a:r>
              <a:rPr lang="nl-NL" dirty="0"/>
              <a:t>Separate ‘significant’ </a:t>
            </a:r>
            <a:r>
              <a:rPr lang="nl-NL" dirty="0" err="1"/>
              <a:t>evolution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cyclical</a:t>
            </a:r>
            <a:r>
              <a:rPr lang="nl-NL" dirty="0"/>
              <a:t> changes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‘</a:t>
            </a:r>
            <a:r>
              <a:rPr lang="nl-NL" dirty="0" err="1"/>
              <a:t>noise</a:t>
            </a:r>
            <a:r>
              <a:rPr lang="nl-NL" dirty="0"/>
              <a:t>’</a:t>
            </a:r>
          </a:p>
          <a:p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interpret</a:t>
            </a:r>
            <a:r>
              <a:rPr lang="nl-NL" dirty="0"/>
              <a:t> (dis)</a:t>
            </a:r>
            <a:r>
              <a:rPr lang="nl-NL" dirty="0" err="1"/>
              <a:t>similarities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stations</a:t>
            </a:r>
          </a:p>
          <a:p>
            <a:r>
              <a:rPr lang="nl-NL" dirty="0"/>
              <a:t>Link (changes in) trends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particular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 (e.g. gas/</a:t>
            </a:r>
            <a:r>
              <a:rPr lang="nl-NL" dirty="0" err="1"/>
              <a:t>oil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547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How We Model Trends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9306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09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How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Capture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the</a:t>
            </a:r>
            <a:r>
              <a:rPr lang="nl-NL" sz="4000" dirty="0">
                <a:solidFill>
                  <a:srgbClr val="FFFFFF"/>
                </a:solidFill>
              </a:rPr>
              <a:t> Trend?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2175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horizon, gebouw, mist, wolkenkrabber&#10;&#10;Automatisch gegenereerde beschrijving">
            <a:extLst>
              <a:ext uri="{FF2B5EF4-FFF2-40B4-BE49-F238E27FC236}">
                <a16:creationId xmlns:a16="http://schemas.microsoft.com/office/drawing/2014/main" id="{CA6386DE-B4B5-C080-8CB3-04B01DF998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401" t="-2507" r="10161" b="2507"/>
          <a:stretch/>
        </p:blipFill>
        <p:spPr>
          <a:xfrm>
            <a:off x="6096000" y="2889000"/>
            <a:ext cx="1476000" cy="1476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3969C16-E2BB-AA35-473D-B58AE053DB5E}"/>
              </a:ext>
            </a:extLst>
          </p:cNvPr>
          <p:cNvCxnSpPr>
            <a:cxnSpLocks/>
          </p:cNvCxnSpPr>
          <p:nvPr/>
        </p:nvCxnSpPr>
        <p:spPr>
          <a:xfrm>
            <a:off x="9359900" y="3651660"/>
            <a:ext cx="108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4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How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Capture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the</a:t>
            </a:r>
            <a:r>
              <a:rPr lang="nl-NL" sz="4000" dirty="0">
                <a:solidFill>
                  <a:srgbClr val="FFFFFF"/>
                </a:solidFill>
              </a:rPr>
              <a:t> Trend?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350006"/>
              </p:ext>
            </p:extLst>
          </p:nvPr>
        </p:nvGraphicFramePr>
        <p:xfrm>
          <a:off x="644057" y="2112579"/>
          <a:ext cx="2160000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5BF45D4A-369F-65F5-9C0C-80424B12A3E5}"/>
              </a:ext>
            </a:extLst>
          </p:cNvPr>
          <p:cNvSpPr txBox="1"/>
          <p:nvPr/>
        </p:nvSpPr>
        <p:spPr>
          <a:xfrm>
            <a:off x="3448114" y="2112579"/>
            <a:ext cx="662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Very</a:t>
            </a:r>
            <a:r>
              <a:rPr lang="nl-NL" sz="2400" dirty="0"/>
              <a:t> </a:t>
            </a:r>
            <a:r>
              <a:rPr lang="nl-NL" sz="2400" dirty="0" err="1"/>
              <a:t>flexible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Does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utilise</a:t>
            </a:r>
            <a:r>
              <a:rPr lang="nl-NL" sz="2400" dirty="0"/>
              <a:t> </a:t>
            </a:r>
            <a:r>
              <a:rPr lang="nl-NL" sz="2400" dirty="0" err="1"/>
              <a:t>commonality</a:t>
            </a:r>
            <a:r>
              <a:rPr lang="nl-NL" sz="2400" dirty="0"/>
              <a:t> </a:t>
            </a:r>
            <a:r>
              <a:rPr lang="nl-NL" sz="2400" dirty="0" err="1"/>
              <a:t>between</a:t>
            </a:r>
            <a:r>
              <a:rPr lang="nl-NL" sz="2400" dirty="0"/>
              <a:t>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May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too</a:t>
            </a:r>
            <a:r>
              <a:rPr lang="nl-NL" sz="2400" dirty="0"/>
              <a:t> </a:t>
            </a:r>
            <a:r>
              <a:rPr lang="nl-NL" sz="2400" dirty="0" err="1"/>
              <a:t>sensitive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local</a:t>
            </a:r>
            <a:r>
              <a:rPr lang="nl-NL" sz="2400" dirty="0"/>
              <a:t> </a:t>
            </a:r>
            <a:r>
              <a:rPr lang="nl-NL" sz="2400" dirty="0" err="1"/>
              <a:t>noise</a:t>
            </a:r>
            <a:endParaRPr lang="nl-NL" sz="2400" dirty="0"/>
          </a:p>
        </p:txBody>
      </p:sp>
      <p:pic>
        <p:nvPicPr>
          <p:cNvPr id="9" name="Afbeelding 8" descr="Afbeelding met tekst, Perceel, lijn, diagram&#10;&#10;Automatisch gegenereerde beschrijving">
            <a:extLst>
              <a:ext uri="{FF2B5EF4-FFF2-40B4-BE49-F238E27FC236}">
                <a16:creationId xmlns:a16="http://schemas.microsoft.com/office/drawing/2014/main" id="{320A880D-4E86-03C7-65E8-9E31CA476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413" y="3764540"/>
            <a:ext cx="3492000" cy="2438549"/>
          </a:xfrm>
          <a:prstGeom prst="rect">
            <a:avLst/>
          </a:prstGeom>
        </p:spPr>
      </p:pic>
      <p:pic>
        <p:nvPicPr>
          <p:cNvPr id="11" name="Afbeelding 10" descr="Afbeelding met tekst, Perceel, schermopname, lijn&#10;&#10;Automatisch gegenereerde beschrijving">
            <a:extLst>
              <a:ext uri="{FF2B5EF4-FFF2-40B4-BE49-F238E27FC236}">
                <a16:creationId xmlns:a16="http://schemas.microsoft.com/office/drawing/2014/main" id="{B54B4C51-75BF-8950-325E-7865454DA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0769" y="3791089"/>
            <a:ext cx="3492576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7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solidFill>
                  <a:srgbClr val="FFFFFF"/>
                </a:solidFill>
              </a:rPr>
              <a:t>Individual</a:t>
            </a:r>
            <a:r>
              <a:rPr lang="nl-NL" sz="4000" dirty="0">
                <a:solidFill>
                  <a:srgbClr val="FFFFFF"/>
                </a:solidFill>
              </a:rPr>
              <a:t> Trends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EB1CBD-250A-89BB-B354-C44ED3B29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000" y="1816732"/>
            <a:ext cx="7200000" cy="4800000"/>
          </a:xfrm>
        </p:spPr>
      </p:pic>
    </p:spTree>
    <p:extLst>
      <p:ext uri="{BB962C8B-B14F-4D97-AF65-F5344CB8AC3E}">
        <p14:creationId xmlns:p14="http://schemas.microsoft.com/office/powerpoint/2010/main" val="399693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How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Capture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the</a:t>
            </a:r>
            <a:r>
              <a:rPr lang="nl-NL" sz="4000" dirty="0">
                <a:solidFill>
                  <a:srgbClr val="FFFFFF"/>
                </a:solidFill>
              </a:rPr>
              <a:t> Trend?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716883"/>
              </p:ext>
            </p:extLst>
          </p:nvPr>
        </p:nvGraphicFramePr>
        <p:xfrm>
          <a:off x="644057" y="2112579"/>
          <a:ext cx="215454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3969C16-E2BB-AA35-473D-B58AE053DB5E}"/>
              </a:ext>
            </a:extLst>
          </p:cNvPr>
          <p:cNvCxnSpPr>
            <a:cxnSpLocks/>
          </p:cNvCxnSpPr>
          <p:nvPr/>
        </p:nvCxnSpPr>
        <p:spPr>
          <a:xfrm>
            <a:off x="1371597" y="3702460"/>
            <a:ext cx="69850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2F05DC42-80ED-4334-B891-F8BFE2020520}"/>
              </a:ext>
            </a:extLst>
          </p:cNvPr>
          <p:cNvSpPr txBox="1"/>
          <p:nvPr/>
        </p:nvSpPr>
        <p:spPr>
          <a:xfrm>
            <a:off x="3004935" y="192919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Utilises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available</a:t>
            </a:r>
            <a:r>
              <a:rPr lang="nl-NL" sz="24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Assumes</a:t>
            </a:r>
            <a:r>
              <a:rPr lang="nl-NL" sz="2400" dirty="0"/>
              <a:t> </a:t>
            </a:r>
            <a:r>
              <a:rPr lang="nl-NL" sz="2400" dirty="0" err="1"/>
              <a:t>hemispheric</a:t>
            </a:r>
            <a:r>
              <a:rPr lang="nl-NL" sz="2400" dirty="0"/>
              <a:t> trend </a:t>
            </a:r>
            <a:r>
              <a:rPr lang="nl-NL" sz="2400" dirty="0" err="1"/>
              <a:t>affects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locations</a:t>
            </a:r>
            <a:r>
              <a:rPr lang="nl-NL" sz="2400" dirty="0"/>
              <a:t> </a:t>
            </a:r>
            <a:r>
              <a:rPr lang="nl-NL" sz="2400" dirty="0" err="1"/>
              <a:t>similarly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Does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allowed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uncover</a:t>
            </a:r>
            <a:r>
              <a:rPr lang="nl-NL" sz="2400" dirty="0"/>
              <a:t> events </a:t>
            </a:r>
            <a:r>
              <a:rPr lang="nl-NL" sz="2400" dirty="0" err="1"/>
              <a:t>only</a:t>
            </a:r>
            <a:r>
              <a:rPr lang="nl-NL" sz="2400" dirty="0"/>
              <a:t> affecting </a:t>
            </a:r>
            <a:r>
              <a:rPr lang="nl-NL" sz="2400" dirty="0" err="1"/>
              <a:t>some</a:t>
            </a:r>
            <a:r>
              <a:rPr lang="nl-NL" sz="2400" dirty="0"/>
              <a:t> stations</a:t>
            </a:r>
          </a:p>
        </p:txBody>
      </p:sp>
      <p:pic>
        <p:nvPicPr>
          <p:cNvPr id="9" name="Afbeelding 8" descr="Afbeelding met tekst, Perceel, diagram, lijn&#10;&#10;Automatisch gegenereerde beschrijving">
            <a:extLst>
              <a:ext uri="{FF2B5EF4-FFF2-40B4-BE49-F238E27FC236}">
                <a16:creationId xmlns:a16="http://schemas.microsoft.com/office/drawing/2014/main" id="{99771E9E-F2E9-3A76-74A2-1B3271635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299" y="3179653"/>
            <a:ext cx="6959601" cy="33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How </a:t>
            </a:r>
            <a:r>
              <a:rPr lang="nl-NL" sz="4000" dirty="0" err="1">
                <a:solidFill>
                  <a:srgbClr val="FFFFFF"/>
                </a:solidFill>
              </a:rPr>
              <a:t>to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Capture</a:t>
            </a:r>
            <a:r>
              <a:rPr lang="nl-NL" sz="4000" dirty="0">
                <a:solidFill>
                  <a:srgbClr val="FFFFFF"/>
                </a:solidFill>
              </a:rPr>
              <a:t> </a:t>
            </a:r>
            <a:r>
              <a:rPr lang="nl-NL" sz="4000" dirty="0" err="1">
                <a:solidFill>
                  <a:srgbClr val="FFFFFF"/>
                </a:solidFill>
              </a:rPr>
              <a:t>the</a:t>
            </a:r>
            <a:r>
              <a:rPr lang="nl-NL" sz="4000" dirty="0">
                <a:solidFill>
                  <a:srgbClr val="FFFFFF"/>
                </a:solidFill>
              </a:rPr>
              <a:t> Trend?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4057" y="2112579"/>
          <a:ext cx="215454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3969C16-E2BB-AA35-473D-B58AE053DB5E}"/>
              </a:ext>
            </a:extLst>
          </p:cNvPr>
          <p:cNvCxnSpPr>
            <a:cxnSpLocks/>
          </p:cNvCxnSpPr>
          <p:nvPr/>
        </p:nvCxnSpPr>
        <p:spPr>
          <a:xfrm>
            <a:off x="1371597" y="3702460"/>
            <a:ext cx="69850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2F05DC42-80ED-4334-B891-F8BFE2020520}"/>
              </a:ext>
            </a:extLst>
          </p:cNvPr>
          <p:cNvSpPr txBox="1"/>
          <p:nvPr/>
        </p:nvSpPr>
        <p:spPr>
          <a:xfrm>
            <a:off x="3004935" y="192919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Utilises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available</a:t>
            </a:r>
            <a:r>
              <a:rPr lang="nl-NL" sz="24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Assumes</a:t>
            </a:r>
            <a:r>
              <a:rPr lang="nl-NL" sz="2400" dirty="0"/>
              <a:t> </a:t>
            </a:r>
            <a:r>
              <a:rPr lang="nl-NL" sz="2400" dirty="0" err="1"/>
              <a:t>hemispheric</a:t>
            </a:r>
            <a:r>
              <a:rPr lang="nl-NL" sz="2400" dirty="0"/>
              <a:t> trend </a:t>
            </a:r>
            <a:r>
              <a:rPr lang="nl-NL" sz="2400" dirty="0" err="1"/>
              <a:t>affects</a:t>
            </a:r>
            <a:r>
              <a:rPr lang="nl-NL" sz="2400" dirty="0"/>
              <a:t> </a:t>
            </a: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locations</a:t>
            </a:r>
            <a:r>
              <a:rPr lang="nl-NL" sz="2400" dirty="0"/>
              <a:t> </a:t>
            </a:r>
            <a:r>
              <a:rPr lang="nl-NL" sz="2400" dirty="0" err="1"/>
              <a:t>similarly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Does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allowed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uncover</a:t>
            </a:r>
            <a:r>
              <a:rPr lang="nl-NL" sz="2400" dirty="0"/>
              <a:t> events </a:t>
            </a:r>
            <a:r>
              <a:rPr lang="nl-NL" sz="2400" dirty="0" err="1"/>
              <a:t>only</a:t>
            </a:r>
            <a:r>
              <a:rPr lang="nl-NL" sz="2400" dirty="0"/>
              <a:t> affecting </a:t>
            </a:r>
            <a:r>
              <a:rPr lang="nl-NL" sz="2400" dirty="0" err="1"/>
              <a:t>some</a:t>
            </a:r>
            <a:r>
              <a:rPr lang="nl-NL" sz="2400" dirty="0"/>
              <a:t> stations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9771E9E-F2E9-3A76-74A2-1B3271635B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97300" y="3179653"/>
            <a:ext cx="6959600" cy="33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88D0A2-4E36-A1AA-2D4D-6D082656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dirty="0" err="1">
                <a:solidFill>
                  <a:srgbClr val="FFFFFF"/>
                </a:solidFill>
              </a:rPr>
              <a:t>Hemispheric</a:t>
            </a:r>
            <a:r>
              <a:rPr lang="nl-NL" sz="4000" dirty="0">
                <a:solidFill>
                  <a:srgbClr val="FFFFFF"/>
                </a:solidFill>
              </a:rPr>
              <a:t> Trends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EB1CBD-250A-89BB-B354-C44ED3B29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96000" y="1816732"/>
            <a:ext cx="7200000" cy="4800000"/>
          </a:xfrm>
        </p:spPr>
      </p:pic>
    </p:spTree>
    <p:extLst>
      <p:ext uri="{BB962C8B-B14F-4D97-AF65-F5344CB8AC3E}">
        <p14:creationId xmlns:p14="http://schemas.microsoft.com/office/powerpoint/2010/main" val="39597555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445</Words>
  <Application>Microsoft Office PowerPoint</Application>
  <PresentationFormat>Widescreen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Trend analysis for atmospheric ethane</vt:lpstr>
      <vt:lpstr>Objectives of the Trend Analysis</vt:lpstr>
      <vt:lpstr>How We Model Trends</vt:lpstr>
      <vt:lpstr>How to Capture the Trend?</vt:lpstr>
      <vt:lpstr>How to Capture the Trend?</vt:lpstr>
      <vt:lpstr>Individual Trends</vt:lpstr>
      <vt:lpstr>How to Capture the Trend?</vt:lpstr>
      <vt:lpstr>How to Capture the Trend?</vt:lpstr>
      <vt:lpstr>Hemispheric Trends</vt:lpstr>
      <vt:lpstr>How to Capture the Trend?</vt:lpstr>
      <vt:lpstr>Determining Causes of Changes in Ethane</vt:lpstr>
      <vt:lpstr>Determining Causes of Changes in Ethane</vt:lpstr>
      <vt:lpstr>How to Proceed: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estimation for atmospheric ethane</dc:title>
  <dc:creator>Smeekes, S (KE)</dc:creator>
  <cp:lastModifiedBy>Mahieu Emmanuel</cp:lastModifiedBy>
  <cp:revision>22</cp:revision>
  <dcterms:created xsi:type="dcterms:W3CDTF">2023-06-09T10:57:34Z</dcterms:created>
  <dcterms:modified xsi:type="dcterms:W3CDTF">2023-06-15T06:19:33Z</dcterms:modified>
</cp:coreProperties>
</file>