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84" r:id="rId2"/>
    <p:sldId id="394" r:id="rId3"/>
    <p:sldId id="395" r:id="rId4"/>
    <p:sldId id="381" r:id="rId5"/>
    <p:sldId id="392" r:id="rId6"/>
    <p:sldId id="385" r:id="rId7"/>
    <p:sldId id="386" r:id="rId8"/>
    <p:sldId id="393" r:id="rId9"/>
    <p:sldId id="387" r:id="rId10"/>
    <p:sldId id="388" r:id="rId11"/>
    <p:sldId id="396" r:id="rId12"/>
  </p:sldIdLst>
  <p:sldSz cx="12192000" cy="6858000"/>
  <p:notesSz cx="6794500" cy="99314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A0A"/>
    <a:srgbClr val="575756"/>
    <a:srgbClr val="DF7C30"/>
    <a:srgbClr val="FF6600"/>
    <a:srgbClr val="225078"/>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D8AB5-44B0-F9A9-C332-1A89D6C2457B}" v="17" dt="2022-06-28T12:08:40.836"/>
    <p1510:client id="{E4538636-E9F7-B5F2-96ED-5FCB784561F4}" v="522" dt="2022-06-28T13:13:17.942"/>
    <p1510:client id="{FC1AA7AD-6CAE-348D-8DD2-FB515C0486B3}" v="5" dt="2022-06-28T13:17:46.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2" autoAdjust="0"/>
    <p:restoredTop sz="96837" autoAdjust="0"/>
  </p:normalViewPr>
  <p:slideViewPr>
    <p:cSldViewPr>
      <p:cViewPr varScale="1">
        <p:scale>
          <a:sx n="58" d="100"/>
          <a:sy n="58" d="100"/>
        </p:scale>
        <p:origin x="78" y="13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nl-BE"/>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hangingPunct="1">
              <a:defRPr sz="1200">
                <a:cs typeface="Arial" charset="0"/>
              </a:defRPr>
            </a:lvl1pPr>
          </a:lstStyle>
          <a:p>
            <a:pPr>
              <a:defRPr/>
            </a:pPr>
            <a:fld id="{FD33C29C-17EA-49DD-BC41-53081AE7B8FA}" type="datetimeFigureOut">
              <a:rPr lang="nl-BE"/>
              <a:pPr>
                <a:defRPr/>
              </a:pPr>
              <a:t>11/06/2023</a:t>
            </a:fld>
            <a:endParaRPr lang="nl-BE"/>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nl-BE"/>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7884E5-A4AD-42DA-A3D8-0AC57741AB44}" type="slidenum">
              <a:rPr lang="nl-BE" altLang="en-US"/>
              <a:pPr>
                <a:defRPr/>
              </a:pPr>
              <a:t>‹#›</a:t>
            </a:fld>
            <a:endParaRPr lang="nl-BE" altLang="en-US"/>
          </a:p>
        </p:txBody>
      </p:sp>
    </p:spTree>
    <p:extLst>
      <p:ext uri="{BB962C8B-B14F-4D97-AF65-F5344CB8AC3E}">
        <p14:creationId xmlns:p14="http://schemas.microsoft.com/office/powerpoint/2010/main" val="2298056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BE"/>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DCFA7C2-2D12-4EA2-98FD-3E899DB75D8F}" type="datetimeFigureOut">
              <a:rPr lang="nl-BE"/>
              <a:pPr>
                <a:defRPr/>
              </a:pPr>
              <a:t>11/06/2023</a:t>
            </a:fld>
            <a:endParaRPr lang="nl-BE"/>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BE"/>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EB47FF-5BCA-4F68-86C5-4F3489A05ED0}" type="slidenum">
              <a:rPr lang="nl-BE" altLang="en-US"/>
              <a:pPr>
                <a:defRPr/>
              </a:pPr>
              <a:t>‹#›</a:t>
            </a:fld>
            <a:endParaRPr lang="nl-BE" altLang="en-US"/>
          </a:p>
        </p:txBody>
      </p:sp>
    </p:spTree>
    <p:extLst>
      <p:ext uri="{BB962C8B-B14F-4D97-AF65-F5344CB8AC3E}">
        <p14:creationId xmlns:p14="http://schemas.microsoft.com/office/powerpoint/2010/main" val="3349459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RA-IASB top-bottom">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5605637" y="-5605635"/>
            <a:ext cx="980726" cy="1219200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sp>
        <p:nvSpPr>
          <p:cNvPr id="12" name="Title 1"/>
          <p:cNvSpPr>
            <a:spLocks noGrp="1"/>
          </p:cNvSpPr>
          <p:nvPr>
            <p:ph type="title"/>
          </p:nvPr>
        </p:nvSpPr>
        <p:spPr>
          <a:xfrm>
            <a:off x="2135560" y="139799"/>
            <a:ext cx="9792915" cy="768921"/>
          </a:xfrm>
        </p:spPr>
        <p:txBody>
          <a:bodyPr/>
          <a:lstStyle/>
          <a:p>
            <a:r>
              <a:rPr kumimoji="0" lang="en-US" sz="3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altLang="en-US" sz="3200" dirty="0">
              <a:latin typeface="Verdana" panose="020B0604030504040204" pitchFamily="34" charset="0"/>
              <a:ea typeface="Verdana" panose="020B0604030504040204" pitchFamily="34" charset="0"/>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5892080" y="561256"/>
            <a:ext cx="407840" cy="1219200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4" name="Picture 3" descr="Ligne_oran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35336"/>
            <a:ext cx="12204000" cy="1800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5" name="Picture 3" descr="Ligne_orange"/>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80728"/>
            <a:ext cx="12192000" cy="2520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383" y="275870"/>
            <a:ext cx="1480216" cy="1479025"/>
          </a:xfrm>
          <a:prstGeom prst="rect">
            <a:avLst/>
          </a:prstGeom>
        </p:spPr>
      </p:pic>
    </p:spTree>
    <p:extLst>
      <p:ext uri="{BB962C8B-B14F-4D97-AF65-F5344CB8AC3E}">
        <p14:creationId xmlns:p14="http://schemas.microsoft.com/office/powerpoint/2010/main" val="12698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defRPr>
            </a:lvl1pPr>
          </a:lstStyle>
          <a:p>
            <a:r>
              <a:rPr lang="en-US" dirty="0"/>
              <a:t>Click to edit Master title style</a:t>
            </a:r>
          </a:p>
        </p:txBody>
      </p:sp>
    </p:spTree>
    <p:extLst>
      <p:ext uri="{BB962C8B-B14F-4D97-AF65-F5344CB8AC3E}">
        <p14:creationId xmlns:p14="http://schemas.microsoft.com/office/powerpoint/2010/main" val="405238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atin typeface="+mj-lt"/>
              </a:defRPr>
            </a:lvl1pPr>
          </a:lstStyle>
          <a:p>
            <a:r>
              <a:rPr lang="en-US" dirty="0"/>
              <a:t>Click to edit Master title style</a:t>
            </a:r>
            <a:endParaRPr lang="nl-BE" dirty="0"/>
          </a:p>
        </p:txBody>
      </p:sp>
      <p:sp>
        <p:nvSpPr>
          <p:cNvPr id="3" name="Content Placeholder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20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145546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atin typeface="+mj-lt"/>
              </a:defRPr>
            </a:lvl1pPr>
          </a:lstStyle>
          <a:p>
            <a:r>
              <a:rPr lang="en-US" dirty="0"/>
              <a:t>Click to edit Master title style</a:t>
            </a:r>
            <a:endParaRPr lang="nl-BE"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nl-BE"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333686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755650"/>
          </a:xfrm>
        </p:spPr>
        <p:txBody>
          <a:bodyPr/>
          <a:lstStyle>
            <a:lvl1pPr>
              <a:defRPr sz="3600">
                <a:latin typeface="+mj-lt"/>
              </a:defRPr>
            </a:lvl1pPr>
          </a:lstStyle>
          <a:p>
            <a:r>
              <a:rPr lang="en-US" dirty="0"/>
              <a:t>Click to edit Master title style</a:t>
            </a:r>
            <a:endParaRPr lang="nl-BE" dirty="0"/>
          </a:p>
        </p:txBody>
      </p:sp>
      <p:sp>
        <p:nvSpPr>
          <p:cNvPr id="3" name="Vertical Text Placeholder 2"/>
          <p:cNvSpPr>
            <a:spLocks noGrp="1"/>
          </p:cNvSpPr>
          <p:nvPr>
            <p:ph type="body" orient="vert" idx="1"/>
          </p:nvPr>
        </p:nvSpPr>
        <p:spPr/>
        <p:txBody>
          <a:bodyPr vert="eaVert"/>
          <a:lstStyle>
            <a:lvl1pPr>
              <a:defRPr sz="3600">
                <a:latin typeface="+mn-lt"/>
              </a:defRPr>
            </a:lvl1pPr>
            <a:lvl2pPr>
              <a:defRPr sz="3200">
                <a:latin typeface="+mn-lt"/>
              </a:defRPr>
            </a:lvl2pPr>
            <a:lvl3pPr>
              <a:defRPr sz="28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146787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3600">
                <a:latin typeface="+mj-lt"/>
              </a:defRPr>
            </a:lvl1pPr>
          </a:lstStyle>
          <a:p>
            <a:r>
              <a:rPr lang="en-US" dirty="0"/>
              <a:t>Click to edit Master title style</a:t>
            </a:r>
            <a:endParaRPr lang="nl-BE"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3600">
                <a:latin typeface="+mn-lt"/>
              </a:defRPr>
            </a:lvl1pPr>
            <a:lvl2pPr>
              <a:defRPr sz="3200">
                <a:latin typeface="+mn-lt"/>
              </a:defRPr>
            </a:lvl2pPr>
            <a:lvl3pPr>
              <a:defRPr sz="28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50928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RA-IASB Left banner">
    <p:spTree>
      <p:nvGrpSpPr>
        <p:cNvPr id="1" name=""/>
        <p:cNvGrpSpPr/>
        <p:nvPr/>
      </p:nvGrpSpPr>
      <p:grpSpPr>
        <a:xfrm>
          <a:off x="0" y="0"/>
          <a:ext cx="0" cy="0"/>
          <a:chOff x="0" y="0"/>
          <a:chExt cx="0" cy="0"/>
        </a:xfrm>
      </p:grpSpPr>
      <p:sp>
        <p:nvSpPr>
          <p:cNvPr id="2" name="Title 1"/>
          <p:cNvSpPr>
            <a:spLocks noGrp="1"/>
          </p:cNvSpPr>
          <p:nvPr>
            <p:ph type="title"/>
          </p:nvPr>
        </p:nvSpPr>
        <p:spPr>
          <a:xfrm>
            <a:off x="2279576" y="274638"/>
            <a:ext cx="9385374" cy="755650"/>
          </a:xfrm>
        </p:spPr>
        <p:txBody>
          <a:bodyPr/>
          <a:lstStyle/>
          <a:p>
            <a:r>
              <a:rPr lang="en-US" dirty="0"/>
              <a:t>Click to edit Master title style</a:t>
            </a:r>
            <a:endParaRPr lang="nl-BE" dirty="0"/>
          </a:p>
        </p:txBody>
      </p:sp>
      <p:pic>
        <p:nvPicPr>
          <p:cNvPr id="4" name="Picture 2">
            <a:extLst>
              <a:ext uri="{FF2B5EF4-FFF2-40B4-BE49-F238E27FC236}">
                <a16:creationId xmlns:a16="http://schemas.microsoft.com/office/drawing/2014/main" id="{A122127D-7255-4757-AA89-326A6AE90E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366"/>
            <a:ext cx="1247780" cy="688926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5" name="Picture 3" descr="Ligne_orange">
            <a:extLst>
              <a:ext uri="{FF2B5EF4-FFF2-40B4-BE49-F238E27FC236}">
                <a16:creationId xmlns:a16="http://schemas.microsoft.com/office/drawing/2014/main" id="{02DA6624-9A3F-438A-9157-7A56FAC20C55}"/>
              </a:ext>
            </a:extLst>
          </p:cNvPr>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29780" y="-4366"/>
            <a:ext cx="18000" cy="6889750"/>
          </a:xfrm>
          <a:prstGeom prst="rect">
            <a:avLst/>
          </a:prstGeom>
          <a:noFill/>
          <a:ln>
            <a:noFill/>
          </a:ln>
          <a:effectLst/>
          <a:extLst>
            <a:ext uri="{909E8E84-426E-40DD-AFC4-6F175D3DCCD1}">
              <a14:hiddenFill xmlns:a14="http://schemas.microsoft.com/office/drawing/2010/main">
                <a:solidFill>
                  <a:srgbClr val="9BB3CA"/>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688CB1"/>
                  </a:outerShdw>
                </a:effectLst>
              </a14:hiddenEffects>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383" y="275870"/>
            <a:ext cx="1480216" cy="1479025"/>
          </a:xfrm>
          <a:prstGeom prst="rect">
            <a:avLst/>
          </a:prstGeom>
        </p:spPr>
      </p:pic>
      <p:sp>
        <p:nvSpPr>
          <p:cNvPr id="21" name="Content Placeholder 2"/>
          <p:cNvSpPr>
            <a:spLocks noGrp="1"/>
          </p:cNvSpPr>
          <p:nvPr>
            <p:ph idx="1"/>
          </p:nvPr>
        </p:nvSpPr>
        <p:spPr>
          <a:xfrm>
            <a:off x="2279575" y="1600200"/>
            <a:ext cx="9385043" cy="4525963"/>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68027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nl-BE"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Tree>
    <p:extLst>
      <p:ext uri="{BB962C8B-B14F-4D97-AF65-F5344CB8AC3E}">
        <p14:creationId xmlns:p14="http://schemas.microsoft.com/office/powerpoint/2010/main" val="341245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055019" cy="755650"/>
          </a:xfrm>
        </p:spPr>
        <p:txBody>
          <a:bodyPr/>
          <a:lstStyle>
            <a:lvl1pPr>
              <a:defRPr sz="3600">
                <a:latin typeface="+mj-lt"/>
              </a:defRPr>
            </a:lvl1pPr>
          </a:lstStyle>
          <a:p>
            <a:r>
              <a:rPr lang="en-US" dirty="0"/>
              <a:t>Click to edit Master title style</a:t>
            </a:r>
            <a:endParaRPr lang="nl-BE" dirty="0"/>
          </a:p>
        </p:txBody>
      </p:sp>
      <p:sp>
        <p:nvSpPr>
          <p:cNvPr id="3" name="Content Placeholder 2"/>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02704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atin typeface="+mj-lt"/>
              </a:defRPr>
            </a:lvl1pPr>
          </a:lstStyle>
          <a:p>
            <a:r>
              <a:rPr lang="en-US" dirty="0"/>
              <a:t>Click to edit Master title style</a:t>
            </a:r>
            <a:endParaRPr lang="nl-BE"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63041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755650"/>
          </a:xfrm>
        </p:spPr>
        <p:txBody>
          <a:bodyPr/>
          <a:lstStyle>
            <a:lvl1pPr>
              <a:defRPr sz="3600">
                <a:latin typeface="+mj-lt"/>
              </a:defRPr>
            </a:lvl1pPr>
          </a:lstStyle>
          <a:p>
            <a:r>
              <a:rPr lang="en-US" dirty="0"/>
              <a:t>Click to edit Master title style</a:t>
            </a:r>
            <a:endParaRPr lang="nl-BE"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87798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755650"/>
          </a:xfrm>
        </p:spPr>
        <p:txBody>
          <a:bodyPr/>
          <a:lstStyle>
            <a:lvl1pPr>
              <a:defRPr sz="3600">
                <a:latin typeface="+mj-lt"/>
              </a:defRPr>
            </a:lvl1pPr>
          </a:lstStyle>
          <a:p>
            <a:r>
              <a:rPr lang="en-US" dirty="0"/>
              <a:t>Click to edit Master title style</a:t>
            </a:r>
            <a:endParaRPr lang="nl-B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239431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Tree>
    <p:extLst>
      <p:ext uri="{BB962C8B-B14F-4D97-AF65-F5344CB8AC3E}">
        <p14:creationId xmlns:p14="http://schemas.microsoft.com/office/powerpoint/2010/main" val="313382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3" y="6021288"/>
            <a:ext cx="936625" cy="647800"/>
          </a:xfrm>
        </p:spPr>
        <p:txBody>
          <a:bodyPr/>
          <a:lstStyle>
            <a:lvl1pPr marL="0" indent="0">
              <a:buNone/>
              <a:defRPr sz="1400">
                <a:latin typeface="+mn-lt"/>
              </a:defRPr>
            </a:lvl1pPr>
          </a:lstStyle>
          <a:p>
            <a:r>
              <a:rPr lang="en-US" dirty="0"/>
              <a:t>Click icon to add picture</a:t>
            </a:r>
          </a:p>
        </p:txBody>
      </p:sp>
      <p:sp>
        <p:nvSpPr>
          <p:cNvPr id="4" name="Picture Placeholder 2"/>
          <p:cNvSpPr>
            <a:spLocks noGrp="1"/>
          </p:cNvSpPr>
          <p:nvPr>
            <p:ph type="pic" sz="quarter" idx="11"/>
          </p:nvPr>
        </p:nvSpPr>
        <p:spPr>
          <a:xfrm>
            <a:off x="1775520" y="6019057"/>
            <a:ext cx="936625" cy="647800"/>
          </a:xfrm>
        </p:spPr>
        <p:txBody>
          <a:bodyPr/>
          <a:lstStyle>
            <a:lvl1pPr marL="0" indent="0">
              <a:buNone/>
              <a:defRPr sz="1400">
                <a:latin typeface="+mn-lt"/>
              </a:defRPr>
            </a:lvl1pPr>
          </a:lstStyle>
          <a:p>
            <a:r>
              <a:rPr lang="en-US" dirty="0"/>
              <a:t>Click icon to add picture</a:t>
            </a:r>
          </a:p>
        </p:txBody>
      </p:sp>
      <p:sp>
        <p:nvSpPr>
          <p:cNvPr id="5" name="Picture Placeholder 2"/>
          <p:cNvSpPr>
            <a:spLocks noGrp="1"/>
          </p:cNvSpPr>
          <p:nvPr>
            <p:ph type="pic" sz="quarter" idx="12"/>
          </p:nvPr>
        </p:nvSpPr>
        <p:spPr>
          <a:xfrm>
            <a:off x="3000177" y="6019057"/>
            <a:ext cx="936625" cy="647800"/>
          </a:xfrm>
        </p:spPr>
        <p:txBody>
          <a:bodyPr/>
          <a:lstStyle>
            <a:lvl1pPr marL="0" indent="0">
              <a:buNone/>
              <a:defRPr sz="1400">
                <a:latin typeface="+mn-lt"/>
              </a:defRPr>
            </a:lvl1pPr>
          </a:lstStyle>
          <a:p>
            <a:r>
              <a:rPr lang="en-US" dirty="0"/>
              <a:t>Click icon to add picture</a:t>
            </a:r>
          </a:p>
        </p:txBody>
      </p:sp>
    </p:spTree>
    <p:extLst>
      <p:ext uri="{BB962C8B-B14F-4D97-AF65-F5344CB8AC3E}">
        <p14:creationId xmlns:p14="http://schemas.microsoft.com/office/powerpoint/2010/main" val="27591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1055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dirty="0"/>
              <a:t>Click to edit Master title style</a:t>
            </a:r>
            <a:endParaRPr lang="nl-BE" altLang="nl-BE" dirty="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endParaRPr lang="nl-BE" altLang="nl-BE" dirty="0"/>
          </a:p>
        </p:txBody>
      </p:sp>
    </p:spTree>
  </p:cSld>
  <p:clrMap bg1="lt1" tx1="dk1" bg2="lt2" tx2="dk2" accent1="accent1" accent2="accent2" accent3="accent3" accent4="accent4" accent5="accent5" accent6="accent6" hlink="hlink" folHlink="folHlink"/>
  <p:sldLayoutIdLst>
    <p:sldLayoutId id="2147484046" r:id="rId1"/>
    <p:sldLayoutId id="2147484062" r:id="rId2"/>
    <p:sldLayoutId id="2147484041" r:id="rId3"/>
    <p:sldLayoutId id="2147484042" r:id="rId4"/>
    <p:sldLayoutId id="2147484043" r:id="rId5"/>
    <p:sldLayoutId id="2147484044" r:id="rId6"/>
    <p:sldLayoutId id="2147484045" r:id="rId7"/>
    <p:sldLayoutId id="2147484061" r:id="rId8"/>
    <p:sldLayoutId id="2147484047" r:id="rId9"/>
    <p:sldLayoutId id="2147484060" r:id="rId10"/>
    <p:sldLayoutId id="2147484048" r:id="rId11"/>
    <p:sldLayoutId id="2147484049" r:id="rId12"/>
    <p:sldLayoutId id="2147484050" r:id="rId13"/>
    <p:sldLayoutId id="2147484051" r:id="rId14"/>
  </p:sldLayoutIdLst>
  <p:hf sldNum="0" hdr="0" ftr="0" dt="0"/>
  <p:txStyles>
    <p:titleStyle>
      <a:lvl1pPr algn="l" rtl="0" eaLnBrk="1" fontAlgn="base" hangingPunct="1">
        <a:spcBef>
          <a:spcPct val="0"/>
        </a:spcBef>
        <a:spcAft>
          <a:spcPct val="0"/>
        </a:spcAft>
        <a:defRPr sz="3600" kern="12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sz="4000">
          <a:solidFill>
            <a:srgbClr val="002060"/>
          </a:solidFill>
          <a:latin typeface="Open Sans" pitchFamily="34" charset="0"/>
          <a:cs typeface="Open Sans" pitchFamily="34" charset="0"/>
        </a:defRPr>
      </a:lvl2pPr>
      <a:lvl3pPr algn="l" rtl="0" eaLnBrk="1" fontAlgn="base" hangingPunct="1">
        <a:spcBef>
          <a:spcPct val="0"/>
        </a:spcBef>
        <a:spcAft>
          <a:spcPct val="0"/>
        </a:spcAft>
        <a:defRPr sz="4000">
          <a:solidFill>
            <a:srgbClr val="002060"/>
          </a:solidFill>
          <a:latin typeface="Open Sans" pitchFamily="34" charset="0"/>
          <a:cs typeface="Open Sans" pitchFamily="34" charset="0"/>
        </a:defRPr>
      </a:lvl3pPr>
      <a:lvl4pPr algn="l" rtl="0" eaLnBrk="1" fontAlgn="base" hangingPunct="1">
        <a:spcBef>
          <a:spcPct val="0"/>
        </a:spcBef>
        <a:spcAft>
          <a:spcPct val="0"/>
        </a:spcAft>
        <a:defRPr sz="4000">
          <a:solidFill>
            <a:srgbClr val="002060"/>
          </a:solidFill>
          <a:latin typeface="Open Sans" pitchFamily="34" charset="0"/>
          <a:cs typeface="Open Sans" pitchFamily="34" charset="0"/>
        </a:defRPr>
      </a:lvl4pPr>
      <a:lvl5pPr algn="l" rtl="0" eaLnBrk="1" fontAlgn="base" hangingPunct="1">
        <a:spcBef>
          <a:spcPct val="0"/>
        </a:spcBef>
        <a:spcAft>
          <a:spcPct val="0"/>
        </a:spcAft>
        <a:defRPr sz="4000">
          <a:solidFill>
            <a:srgbClr val="002060"/>
          </a:solidFill>
          <a:latin typeface="Open Sans" pitchFamily="34" charset="0"/>
          <a:cs typeface="Open Sans" pitchFamily="34" charset="0"/>
        </a:defRPr>
      </a:lvl5pPr>
      <a:lvl6pPr marL="457200" algn="l" rtl="0" eaLnBrk="1" fontAlgn="base" hangingPunct="1">
        <a:spcBef>
          <a:spcPct val="0"/>
        </a:spcBef>
        <a:spcAft>
          <a:spcPct val="0"/>
        </a:spcAft>
        <a:defRPr sz="4400">
          <a:solidFill>
            <a:srgbClr val="002060"/>
          </a:solidFill>
          <a:latin typeface="Gill Sans MT" pitchFamily="34" charset="0"/>
        </a:defRPr>
      </a:lvl6pPr>
      <a:lvl7pPr marL="914400" algn="l" rtl="0" eaLnBrk="1" fontAlgn="base" hangingPunct="1">
        <a:spcBef>
          <a:spcPct val="0"/>
        </a:spcBef>
        <a:spcAft>
          <a:spcPct val="0"/>
        </a:spcAft>
        <a:defRPr sz="4400">
          <a:solidFill>
            <a:srgbClr val="002060"/>
          </a:solidFill>
          <a:latin typeface="Gill Sans MT" pitchFamily="34" charset="0"/>
        </a:defRPr>
      </a:lvl7pPr>
      <a:lvl8pPr marL="1371600" algn="l" rtl="0" eaLnBrk="1" fontAlgn="base" hangingPunct="1">
        <a:spcBef>
          <a:spcPct val="0"/>
        </a:spcBef>
        <a:spcAft>
          <a:spcPct val="0"/>
        </a:spcAft>
        <a:defRPr sz="4400">
          <a:solidFill>
            <a:srgbClr val="002060"/>
          </a:solidFill>
          <a:latin typeface="Gill Sans MT" pitchFamily="34" charset="0"/>
        </a:defRPr>
      </a:lvl8pPr>
      <a:lvl9pPr marL="1828800" algn="l" rtl="0" eaLnBrk="1" fontAlgn="base" hangingPunct="1">
        <a:spcBef>
          <a:spcPct val="0"/>
        </a:spcBef>
        <a:spcAft>
          <a:spcPct val="0"/>
        </a:spcAft>
        <a:defRPr sz="4400">
          <a:solidFill>
            <a:srgbClr val="002060"/>
          </a:solidFill>
          <a:latin typeface="Gill Sans MT"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youtube.com/watch?v=UqDs2T2jEGo"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406A3-AA4C-79A1-5513-D7EE557C5D46}"/>
              </a:ext>
            </a:extLst>
          </p:cNvPr>
          <p:cNvSpPr>
            <a:spLocks noGrp="1"/>
          </p:cNvSpPr>
          <p:nvPr>
            <p:ph type="title"/>
          </p:nvPr>
        </p:nvSpPr>
        <p:spPr/>
        <p:txBody>
          <a:bodyPr/>
          <a:lstStyle/>
          <a:p>
            <a:r>
              <a:rPr lang="en-US" dirty="0" smtClean="0"/>
              <a:t>WELCOME</a:t>
            </a:r>
            <a:endParaRPr lang="en-BE" dirty="0"/>
          </a:p>
        </p:txBody>
      </p:sp>
      <p:sp>
        <p:nvSpPr>
          <p:cNvPr id="5" name="TextBox 4">
            <a:extLst>
              <a:ext uri="{FF2B5EF4-FFF2-40B4-BE49-F238E27FC236}">
                <a16:creationId xmlns:a16="http://schemas.microsoft.com/office/drawing/2014/main" id="{C66E5869-D6D9-5934-5085-7A3700653767}"/>
              </a:ext>
            </a:extLst>
          </p:cNvPr>
          <p:cNvSpPr txBox="1"/>
          <p:nvPr/>
        </p:nvSpPr>
        <p:spPr>
          <a:xfrm>
            <a:off x="911424" y="2924944"/>
            <a:ext cx="10441160" cy="830997"/>
          </a:xfrm>
          <a:prstGeom prst="rect">
            <a:avLst/>
          </a:prstGeom>
          <a:noFill/>
        </p:spPr>
        <p:txBody>
          <a:bodyPr wrap="square" rtlCol="0">
            <a:spAutoFit/>
          </a:bodyPr>
          <a:lstStyle/>
          <a:p>
            <a:r>
              <a:rPr lang="en-US" sz="2400" b="1" dirty="0" smtClean="0"/>
              <a:t>A very warm welcome to the attendees of the NDACC-IRWG / TCCON / COCCON annual meeting 2023 from the entire BIRA-IASB team </a:t>
            </a:r>
            <a:endParaRPr lang="en-BE"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3670" y="4869160"/>
            <a:ext cx="1833478" cy="1534936"/>
          </a:xfrm>
          <a:prstGeom prst="rect">
            <a:avLst/>
          </a:prstGeom>
        </p:spPr>
      </p:pic>
    </p:spTree>
    <p:extLst>
      <p:ext uri="{BB962C8B-B14F-4D97-AF65-F5344CB8AC3E}">
        <p14:creationId xmlns:p14="http://schemas.microsoft.com/office/powerpoint/2010/main" val="183360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ea typeface="Open Sans"/>
                <a:cs typeface="Open Sans"/>
              </a:rPr>
              <a:t>Questions or comments?</a:t>
            </a:r>
            <a:endParaRPr lang="nl-BE" dirty="0"/>
          </a:p>
        </p:txBody>
      </p:sp>
      <p:sp>
        <p:nvSpPr>
          <p:cNvPr id="5" name="Content Placeholder 4"/>
          <p:cNvSpPr>
            <a:spLocks noGrp="1"/>
          </p:cNvSpPr>
          <p:nvPr>
            <p:ph idx="1"/>
          </p:nvPr>
        </p:nvSpPr>
        <p:spPr>
          <a:xfrm>
            <a:off x="1415480" y="2127021"/>
            <a:ext cx="10629374" cy="3276283"/>
          </a:xfrm>
        </p:spPr>
        <p:txBody>
          <a:bodyPr/>
          <a:lstStyle/>
          <a:p>
            <a:pPr marL="0" indent="0">
              <a:buNone/>
            </a:pPr>
            <a:r>
              <a:rPr lang="en-US" sz="2400" dirty="0" smtClean="0">
                <a:latin typeface="Calibri Light"/>
                <a:ea typeface="Open Sans"/>
                <a:cs typeface="Calibri Light"/>
              </a:rPr>
              <a:t>Please contact or anyone from the local organizing committee and we will address it. </a:t>
            </a:r>
            <a:endParaRPr lang="en-US" sz="2400" b="1" dirty="0">
              <a:latin typeface="Calibri Light"/>
              <a:ea typeface="Open Sans"/>
              <a:cs typeface="Calibri Light"/>
            </a:endParaRPr>
          </a:p>
        </p:txBody>
      </p:sp>
    </p:spTree>
    <p:extLst>
      <p:ext uri="{BB962C8B-B14F-4D97-AF65-F5344CB8AC3E}">
        <p14:creationId xmlns:p14="http://schemas.microsoft.com/office/powerpoint/2010/main" val="370465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nl-BE" dirty="0"/>
          </a:p>
        </p:txBody>
      </p:sp>
      <p:sp>
        <p:nvSpPr>
          <p:cNvPr id="5" name="Content Placeholder 4"/>
          <p:cNvSpPr>
            <a:spLocks noGrp="1"/>
          </p:cNvSpPr>
          <p:nvPr>
            <p:ph idx="1"/>
          </p:nvPr>
        </p:nvSpPr>
        <p:spPr>
          <a:xfrm>
            <a:off x="1415480" y="2127021"/>
            <a:ext cx="10629374" cy="3276283"/>
          </a:xfrm>
        </p:spPr>
        <p:txBody>
          <a:bodyPr/>
          <a:lstStyle/>
          <a:p>
            <a:pPr marL="0" indent="0" algn="ctr">
              <a:buNone/>
            </a:pPr>
            <a:r>
              <a:rPr lang="en-US" sz="3200" dirty="0" smtClean="0">
                <a:latin typeface="Calibri Light"/>
                <a:ea typeface="Open Sans"/>
                <a:cs typeface="Calibri Light"/>
              </a:rPr>
              <a:t>Have a great meeting and enjo</a:t>
            </a:r>
            <a:r>
              <a:rPr lang="en-US" sz="3200" dirty="0" smtClean="0">
                <a:latin typeface="Calibri Light"/>
                <a:ea typeface="Open Sans"/>
                <a:cs typeface="Calibri Light"/>
              </a:rPr>
              <a:t>y your stay in Belgium</a:t>
            </a:r>
            <a:endParaRPr lang="en-US" sz="3200" b="1" dirty="0">
              <a:latin typeface="Calibri Light"/>
              <a:ea typeface="Open Sans"/>
              <a:cs typeface="Calibri Light"/>
            </a:endParaRPr>
          </a:p>
        </p:txBody>
      </p:sp>
    </p:spTree>
    <p:extLst>
      <p:ext uri="{BB962C8B-B14F-4D97-AF65-F5344CB8AC3E}">
        <p14:creationId xmlns:p14="http://schemas.microsoft.com/office/powerpoint/2010/main" val="280761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34" b="5182"/>
          <a:stretch/>
        </p:blipFill>
        <p:spPr bwMode="auto">
          <a:xfrm>
            <a:off x="-14250" y="1"/>
            <a:ext cx="12261910" cy="690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76120" y="1268760"/>
            <a:ext cx="1850186" cy="584775"/>
          </a:xfrm>
          <a:prstGeom prst="rect">
            <a:avLst/>
          </a:prstGeom>
          <a:noFill/>
        </p:spPr>
        <p:txBody>
          <a:bodyPr wrap="none" rtlCol="0">
            <a:spAutoFit/>
          </a:bodyPr>
          <a:lstStyle/>
          <a:p>
            <a:r>
              <a:rPr lang="en-US" sz="3200" dirty="0" smtClean="0">
                <a:solidFill>
                  <a:srgbClr val="FF0000"/>
                </a:solidFill>
              </a:rPr>
              <a:t>BIRA-IASB</a:t>
            </a:r>
            <a:endParaRPr lang="en-US" sz="3200" dirty="0">
              <a:solidFill>
                <a:srgbClr val="FF0000"/>
              </a:solidFill>
            </a:endParaRPr>
          </a:p>
        </p:txBody>
      </p:sp>
    </p:spTree>
    <p:extLst>
      <p:ext uri="{BB962C8B-B14F-4D97-AF65-F5344CB8AC3E}">
        <p14:creationId xmlns:p14="http://schemas.microsoft.com/office/powerpoint/2010/main" val="142972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68" t="157" r="6044" b="-157"/>
          <a:stretch/>
        </p:blipFill>
        <p:spPr>
          <a:xfrm>
            <a:off x="-24680" y="-27384"/>
            <a:ext cx="6292095" cy="4081177"/>
          </a:xfrm>
          <a:prstGeom prst="rect">
            <a:avLst/>
          </a:prstGeom>
          <a:effectLst>
            <a:glow>
              <a:schemeClr val="bg1">
                <a:alpha val="40000"/>
              </a:schemeClr>
            </a:glow>
            <a:softEdge rad="1270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803"/>
          <a:stretch/>
        </p:blipFill>
        <p:spPr>
          <a:xfrm>
            <a:off x="6188504" y="-11907"/>
            <a:ext cx="5980948" cy="4065700"/>
          </a:xfrm>
          <a:prstGeom prst="rect">
            <a:avLst/>
          </a:prstGeom>
          <a:effectLst>
            <a:glow>
              <a:schemeClr val="accent1">
                <a:alpha val="40000"/>
              </a:schemeClr>
            </a:glow>
            <a:softEdge rad="127000"/>
          </a:effectLst>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8596" y="2569480"/>
            <a:ext cx="3049588"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738596" y="3268962"/>
            <a:ext cx="29065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rPr>
              <a:t>Royal </a:t>
            </a:r>
            <a:r>
              <a:rPr kumimoji="0" lang="nl-BE" altLang="en-US" sz="2400" b="0" i="0" u="none" strike="noStrike" kern="1200" cap="none" spc="0" normalizeH="0" baseline="0" noProof="0" dirty="0" err="1">
                <a:ln>
                  <a:noFill/>
                </a:ln>
                <a:solidFill>
                  <a:prstClr val="white"/>
                </a:solidFill>
                <a:effectLst/>
                <a:uLnTx/>
                <a:uFillTx/>
                <a:latin typeface="Calibri" panose="020F0502020204030204"/>
                <a:ea typeface="+mn-ea"/>
                <a:cs typeface="Open Sans" panose="020B0606030504020204" pitchFamily="34" charset="0"/>
              </a:rPr>
              <a:t>Belgian</a:t>
            </a:r>
            <a:r>
              <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rPr>
              <a:t> </a:t>
            </a:r>
            <a:r>
              <a:rPr kumimoji="0" lang="nl-BE" altLang="en-US" sz="2400" b="0" i="0" u="none" strike="noStrike" kern="1200" cap="none" spc="0" normalizeH="0" baseline="0" noProof="0" dirty="0" err="1">
                <a:ln>
                  <a:noFill/>
                </a:ln>
                <a:solidFill>
                  <a:prstClr val="white"/>
                </a:solidFill>
                <a:effectLst/>
                <a:uLnTx/>
                <a:uFillTx/>
                <a:latin typeface="Calibri" panose="020F0502020204030204"/>
                <a:ea typeface="+mn-ea"/>
                <a:cs typeface="Open Sans" panose="020B0606030504020204" pitchFamily="34" charset="0"/>
              </a:rPr>
              <a:t>Institute</a:t>
            </a:r>
            <a:r>
              <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rPr>
              <a:t> </a:t>
            </a:r>
            <a:r>
              <a:rPr kumimoji="0" lang="nl-BE" altLang="en-US" sz="2400" b="0" i="0" u="none" strike="noStrike" kern="1200" cap="none" spc="0" normalizeH="0" baseline="0" noProof="0" dirty="0" err="1">
                <a:ln>
                  <a:noFill/>
                </a:ln>
                <a:solidFill>
                  <a:prstClr val="white"/>
                </a:solidFill>
                <a:effectLst/>
                <a:uLnTx/>
                <a:uFillTx/>
                <a:latin typeface="Calibri" panose="020F0502020204030204"/>
                <a:ea typeface="+mn-ea"/>
                <a:cs typeface="Open Sans" panose="020B0606030504020204" pitchFamily="34" charset="0"/>
              </a:rPr>
              <a:t>for</a:t>
            </a:r>
            <a:r>
              <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rPr>
              <a:t> Space </a:t>
            </a:r>
            <a:r>
              <a:rPr kumimoji="0" lang="nl-BE" altLang="en-US" sz="2400" b="0" i="0" u="none" strike="noStrike" kern="1200" cap="none" spc="0" normalizeH="0" baseline="0" noProof="0" dirty="0" err="1">
                <a:ln>
                  <a:noFill/>
                </a:ln>
                <a:solidFill>
                  <a:prstClr val="white"/>
                </a:solidFill>
                <a:effectLst/>
                <a:uLnTx/>
                <a:uFillTx/>
                <a:latin typeface="Calibri" panose="020F0502020204030204"/>
                <a:ea typeface="+mn-ea"/>
                <a:cs typeface="Open Sans" panose="020B0606030504020204" pitchFamily="34" charset="0"/>
              </a:rPr>
              <a:t>Aeronomy</a:t>
            </a:r>
            <a:endPar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rPr>
              <a:t>(BIRA-IASB)</a:t>
            </a:r>
            <a:endParaRPr kumimoji="0" lang="en-US" altLang="en-US" sz="2400" b="0" i="0" u="none" strike="noStrike" kern="1200" cap="none" spc="0" normalizeH="0" baseline="0" noProof="0" dirty="0">
              <a:ln>
                <a:noFill/>
              </a:ln>
              <a:solidFill>
                <a:prstClr val="white"/>
              </a:solidFill>
              <a:effectLst/>
              <a:uLnTx/>
              <a:uFillTx/>
              <a:latin typeface="Calibri" panose="020F0502020204030204"/>
              <a:ea typeface="+mn-ea"/>
              <a:cs typeface="Open Sans" panose="020B0606030504020204" pitchFamily="34" charset="0"/>
            </a:endParaRPr>
          </a:p>
        </p:txBody>
      </p:sp>
      <p:sp>
        <p:nvSpPr>
          <p:cNvPr id="10" name="Slide Number Placeholder 5"/>
          <p:cNvSpPr txBox="1">
            <a:spLocks/>
          </p:cNvSpPr>
          <p:nvPr/>
        </p:nvSpPr>
        <p:spPr bwMode="auto">
          <a:xfrm>
            <a:off x="4943771" y="4253837"/>
            <a:ext cx="7428168" cy="136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cs typeface="Open Sans" panose="020B0606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err="1">
                <a:ln>
                  <a:noFill/>
                </a:ln>
                <a:solidFill>
                  <a:srgbClr val="1F497D"/>
                </a:solidFill>
                <a:effectLst/>
                <a:uLnTx/>
                <a:uFillTx/>
                <a:latin typeface="Calibri" panose="020F0502020204030204"/>
                <a:ea typeface="+mn-ea"/>
                <a:cs typeface="Open Sans" panose="020B0606030504020204" pitchFamily="34" charset="0"/>
              </a:rPr>
              <a:t>Aeronomy</a:t>
            </a:r>
            <a: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t> studies: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t>- the atmospheres of the Earth, planets, comets, …  </a:t>
            </a:r>
            <a:b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br>
            <a: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t>- their interactions with the solar radiation and the environment, </a:t>
            </a:r>
            <a:b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br>
            <a:r>
              <a:rPr kumimoji="0" lang="en-US" altLang="en-US" sz="18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rPr>
              <a:t>- as well as the interplanetary space</a:t>
            </a:r>
            <a:endParaRPr kumimoji="0" lang="nl-NL" altLang="en-US" sz="2400" b="0" i="0" u="none" strike="noStrike" kern="1200" cap="none" spc="0" normalizeH="0" baseline="0" noProof="0" dirty="0">
              <a:ln>
                <a:noFill/>
              </a:ln>
              <a:solidFill>
                <a:srgbClr val="1F497D"/>
              </a:solidFill>
              <a:effectLst/>
              <a:uLnTx/>
              <a:uFillTx/>
              <a:latin typeface="Calibri" panose="020F0502020204030204"/>
              <a:ea typeface="+mn-ea"/>
              <a:cs typeface="Open Sans" panose="020B0606030504020204" pitchFamily="34" charset="0"/>
            </a:endParaRPr>
          </a:p>
        </p:txBody>
      </p:sp>
      <p:sp>
        <p:nvSpPr>
          <p:cNvPr id="11" name="Rectangle 10"/>
          <p:cNvSpPr/>
          <p:nvPr/>
        </p:nvSpPr>
        <p:spPr>
          <a:xfrm>
            <a:off x="1549935" y="5761357"/>
            <a:ext cx="785843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SCIENCE BETWEEN HEAVEN AND EARTH	BIRA-IASB websites 	</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BE"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5"/>
              </a:rPr>
              <a:t>https://www.youtube.com/watch?v=UqDs2T2jEGo</a:t>
            </a:r>
            <a:r>
              <a:rPr kumimoji="0" lang="nl-BE"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http://www.aeronomie.be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http://50.aeronomie.be</a:t>
            </a:r>
            <a:r>
              <a:rPr kumimoji="0" lang="nl-BE"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9927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ea typeface="Open Sans"/>
                <a:cs typeface="Open Sans"/>
              </a:rPr>
              <a:t>Participants</a:t>
            </a:r>
            <a:endParaRPr lang="nl-BE" dirty="0"/>
          </a:p>
        </p:txBody>
      </p:sp>
      <p:sp>
        <p:nvSpPr>
          <p:cNvPr id="5" name="Content Placeholder 4"/>
          <p:cNvSpPr>
            <a:spLocks noGrp="1"/>
          </p:cNvSpPr>
          <p:nvPr>
            <p:ph idx="1"/>
          </p:nvPr>
        </p:nvSpPr>
        <p:spPr>
          <a:xfrm>
            <a:off x="1708075" y="2127021"/>
            <a:ext cx="10192763" cy="3276283"/>
          </a:xfrm>
        </p:spPr>
        <p:txBody>
          <a:bodyPr/>
          <a:lstStyle/>
          <a:p>
            <a:pPr marL="0" indent="0">
              <a:buNone/>
            </a:pPr>
            <a:r>
              <a:rPr lang="en-US" sz="2400" dirty="0" smtClean="0">
                <a:latin typeface="Calibri Light"/>
                <a:ea typeface="Open Sans"/>
                <a:cs typeface="Calibri Light"/>
              </a:rPr>
              <a:t>We have a total of 106 registrations – 93 registrations for physical participation and 13 online participants.</a:t>
            </a:r>
          </a:p>
          <a:p>
            <a:pPr marL="0" indent="0">
              <a:buNone/>
            </a:pPr>
            <a:endParaRPr lang="en-US" sz="2400" b="1" dirty="0">
              <a:latin typeface="Calibri Light"/>
              <a:ea typeface="Open Sans"/>
              <a:cs typeface="Calibri Light"/>
            </a:endParaRPr>
          </a:p>
          <a:p>
            <a:pPr marL="0" indent="0">
              <a:buNone/>
            </a:pPr>
            <a:r>
              <a:rPr lang="en-US" sz="2400" dirty="0" smtClean="0">
                <a:latin typeface="Calibri Light"/>
                <a:ea typeface="Open Sans"/>
                <a:cs typeface="Calibri Light"/>
              </a:rPr>
              <a:t>We have prepared special badge holders made of seeded paper. You can take them home and just throw it in earth to grow flowers. Please return the orange lanyards for reusing them at our next event. </a:t>
            </a:r>
          </a:p>
        </p:txBody>
      </p:sp>
    </p:spTree>
    <p:extLst>
      <p:ext uri="{BB962C8B-B14F-4D97-AF65-F5344CB8AC3E}">
        <p14:creationId xmlns:p14="http://schemas.microsoft.com/office/powerpoint/2010/main" val="364992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rPr>
              <a:t>Breaks</a:t>
            </a:r>
            <a:endParaRPr lang="nl-BE" dirty="0"/>
          </a:p>
        </p:txBody>
      </p:sp>
      <p:sp>
        <p:nvSpPr>
          <p:cNvPr id="5" name="Content Placeholder 4"/>
          <p:cNvSpPr>
            <a:spLocks noGrp="1"/>
          </p:cNvSpPr>
          <p:nvPr>
            <p:ph idx="1"/>
          </p:nvPr>
        </p:nvSpPr>
        <p:spPr>
          <a:xfrm>
            <a:off x="1708075" y="1772816"/>
            <a:ext cx="10192763" cy="3750251"/>
          </a:xfrm>
        </p:spPr>
        <p:txBody>
          <a:bodyPr/>
          <a:lstStyle/>
          <a:p>
            <a:pPr marL="0" indent="0">
              <a:buNone/>
            </a:pPr>
            <a:r>
              <a:rPr lang="en-US" sz="2400" dirty="0" smtClean="0">
                <a:latin typeface="Calibri Light"/>
                <a:ea typeface="Open Sans"/>
                <a:cs typeface="Calibri Light"/>
              </a:rPr>
              <a:t>Two booths for Coffee / Tea – one next to the meeting room and a second one downstairs close to the poster rooms. </a:t>
            </a:r>
          </a:p>
          <a:p>
            <a:pPr marL="0" indent="0">
              <a:buNone/>
            </a:pPr>
            <a:endParaRPr lang="en-US" sz="2400" dirty="0">
              <a:latin typeface="Calibri Light"/>
              <a:ea typeface="Open Sans"/>
              <a:cs typeface="Calibri Light"/>
            </a:endParaRPr>
          </a:p>
          <a:p>
            <a:pPr marL="0" indent="0">
              <a:buNone/>
            </a:pPr>
            <a:r>
              <a:rPr lang="en-US" sz="2400" dirty="0" smtClean="0">
                <a:latin typeface="Calibri Light"/>
                <a:ea typeface="Open Sans"/>
                <a:cs typeface="Calibri Light"/>
              </a:rPr>
              <a:t>Light lunch is organized at the </a:t>
            </a:r>
            <a:r>
              <a:rPr lang="en-US" sz="2400" dirty="0" smtClean="0">
                <a:solidFill>
                  <a:srgbClr val="FF0000"/>
                </a:solidFill>
                <a:latin typeface="Calibri Light"/>
                <a:ea typeface="Open Sans"/>
                <a:cs typeface="Calibri Light"/>
              </a:rPr>
              <a:t>terrace.</a:t>
            </a:r>
          </a:p>
          <a:p>
            <a:pPr marL="0" indent="0">
              <a:buNone/>
            </a:pPr>
            <a:endParaRPr lang="en-US" sz="2400" dirty="0">
              <a:solidFill>
                <a:srgbClr val="FF0000"/>
              </a:solidFill>
              <a:latin typeface="Calibri Light"/>
              <a:ea typeface="Open Sans"/>
              <a:cs typeface="Calibri Light"/>
            </a:endParaRPr>
          </a:p>
          <a:p>
            <a:pPr marL="0" indent="0">
              <a:buNone/>
            </a:pPr>
            <a:r>
              <a:rPr lang="en-US" sz="2400" dirty="0" smtClean="0">
                <a:latin typeface="Calibri Light"/>
                <a:ea typeface="Open Sans"/>
                <a:cs typeface="Calibri Light"/>
              </a:rPr>
              <a:t>Special request on dietary requirement are taken into account.</a:t>
            </a:r>
          </a:p>
          <a:p>
            <a:pPr marL="0" indent="0">
              <a:buNone/>
            </a:pPr>
            <a:endParaRPr lang="en-US" sz="2400" dirty="0" smtClean="0">
              <a:latin typeface="Calibri Light"/>
              <a:ea typeface="Open Sans"/>
              <a:cs typeface="Calibri Light"/>
            </a:endParaRPr>
          </a:p>
          <a:p>
            <a:pPr marL="0" indent="0">
              <a:buNone/>
            </a:pPr>
            <a:r>
              <a:rPr lang="en-US" sz="2400" dirty="0" smtClean="0">
                <a:latin typeface="Calibri Light"/>
                <a:ea typeface="Open Sans"/>
                <a:cs typeface="Calibri Light"/>
              </a:rPr>
              <a:t>Two poster rooms, one adjacent to the meeting room here and a second one downstairs next to the bar – a room with the glass doors. Bruker will present one instrument in the downstairs room as well. The posters are spread to give enough space for the presenters and the high number of visitors.</a:t>
            </a:r>
            <a:endParaRPr lang="en-US" sz="2400" dirty="0">
              <a:latin typeface="Calibri Light"/>
              <a:ea typeface="Open Sans"/>
              <a:cs typeface="Calibri Light"/>
            </a:endParaRPr>
          </a:p>
        </p:txBody>
      </p:sp>
    </p:spTree>
    <p:extLst>
      <p:ext uri="{BB962C8B-B14F-4D97-AF65-F5344CB8AC3E}">
        <p14:creationId xmlns:p14="http://schemas.microsoft.com/office/powerpoint/2010/main" val="105417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rPr>
              <a:t>Social event on Monday</a:t>
            </a:r>
            <a:endParaRPr lang="nl-BE" dirty="0"/>
          </a:p>
        </p:txBody>
      </p:sp>
      <p:sp>
        <p:nvSpPr>
          <p:cNvPr id="5" name="Content Placeholder 4"/>
          <p:cNvSpPr>
            <a:spLocks noGrp="1"/>
          </p:cNvSpPr>
          <p:nvPr>
            <p:ph idx="1"/>
          </p:nvPr>
        </p:nvSpPr>
        <p:spPr>
          <a:xfrm>
            <a:off x="1708075" y="2127021"/>
            <a:ext cx="10192763" cy="3276283"/>
          </a:xfrm>
        </p:spPr>
        <p:txBody>
          <a:bodyPr/>
          <a:lstStyle/>
          <a:p>
            <a:pPr marL="0" indent="0">
              <a:buNone/>
            </a:pPr>
            <a:r>
              <a:rPr lang="en-US" sz="2400" dirty="0" smtClean="0">
                <a:latin typeface="Calibri Light"/>
                <a:ea typeface="Open Sans"/>
                <a:cs typeface="Calibri Light"/>
              </a:rPr>
              <a:t>We invite all participants to a hosted walking dinner and ice breaker (open bar for two hours) startin</a:t>
            </a:r>
            <a:r>
              <a:rPr lang="en-US" sz="2400" dirty="0" smtClean="0">
                <a:latin typeface="Calibri Light"/>
                <a:ea typeface="Open Sans"/>
                <a:cs typeface="Calibri Light"/>
              </a:rPr>
              <a:t>g from 18:00.</a:t>
            </a:r>
          </a:p>
          <a:p>
            <a:pPr marL="0" indent="0">
              <a:buNone/>
            </a:pPr>
            <a:endParaRPr lang="en-US" sz="2400" b="1" dirty="0">
              <a:latin typeface="Calibri Light"/>
              <a:ea typeface="Open Sans"/>
              <a:cs typeface="Calibri Light"/>
            </a:endParaRPr>
          </a:p>
          <a:p>
            <a:pPr marL="0" indent="0">
              <a:buNone/>
            </a:pPr>
            <a:endParaRPr lang="en-US" sz="2400" b="1" dirty="0" smtClean="0">
              <a:latin typeface="Calibri Light"/>
              <a:ea typeface="Open Sans"/>
              <a:cs typeface="Calibri Light"/>
            </a:endParaRPr>
          </a:p>
          <a:p>
            <a:pPr marL="0" indent="0">
              <a:buNone/>
            </a:pPr>
            <a:endParaRPr lang="en-US" sz="2400" b="1" dirty="0">
              <a:latin typeface="Calibri Light"/>
              <a:ea typeface="Open Sans"/>
              <a:cs typeface="Calibri Light"/>
            </a:endParaRPr>
          </a:p>
          <a:p>
            <a:pPr marL="0" indent="0">
              <a:buNone/>
            </a:pPr>
            <a:r>
              <a:rPr lang="en-US" sz="2400" dirty="0" smtClean="0">
                <a:latin typeface="Calibri Light"/>
                <a:ea typeface="Open Sans"/>
                <a:cs typeface="Calibri Light"/>
              </a:rPr>
              <a:t>We will take a group photo at the start of the break at 15:30.</a:t>
            </a:r>
            <a:endParaRPr lang="en-US" sz="2400" dirty="0">
              <a:latin typeface="Calibri Light"/>
              <a:ea typeface="Open Sans"/>
              <a:cs typeface="Calibri Light"/>
            </a:endParaRPr>
          </a:p>
        </p:txBody>
      </p:sp>
    </p:spTree>
    <p:extLst>
      <p:ext uri="{BB962C8B-B14F-4D97-AF65-F5344CB8AC3E}">
        <p14:creationId xmlns:p14="http://schemas.microsoft.com/office/powerpoint/2010/main" val="299188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Walking to Spa</a:t>
            </a:r>
            <a:endParaRPr lang="nl-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310940"/>
            <a:ext cx="10203758" cy="5524407"/>
          </a:xfrm>
          <a:prstGeom prst="rect">
            <a:avLst/>
          </a:prstGeom>
        </p:spPr>
      </p:pic>
    </p:spTree>
    <p:extLst>
      <p:ext uri="{BB962C8B-B14F-4D97-AF65-F5344CB8AC3E}">
        <p14:creationId xmlns:p14="http://schemas.microsoft.com/office/powerpoint/2010/main" val="90250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rPr>
              <a:t>Conference dinner on Wednesday</a:t>
            </a:r>
            <a:endParaRPr lang="nl-BE" dirty="0"/>
          </a:p>
        </p:txBody>
      </p:sp>
      <p:sp>
        <p:nvSpPr>
          <p:cNvPr id="5" name="Content Placeholder 4"/>
          <p:cNvSpPr>
            <a:spLocks noGrp="1"/>
          </p:cNvSpPr>
          <p:nvPr>
            <p:ph idx="1"/>
          </p:nvPr>
        </p:nvSpPr>
        <p:spPr>
          <a:xfrm>
            <a:off x="1708075" y="2127021"/>
            <a:ext cx="10192763" cy="3276283"/>
          </a:xfrm>
        </p:spPr>
        <p:txBody>
          <a:bodyPr/>
          <a:lstStyle/>
          <a:p>
            <a:pPr marL="0" indent="0">
              <a:buNone/>
            </a:pPr>
            <a:r>
              <a:rPr lang="en-US" sz="2400" dirty="0" smtClean="0">
                <a:latin typeface="Calibri Light"/>
                <a:ea typeface="Open Sans"/>
                <a:cs typeface="Calibri Light"/>
              </a:rPr>
              <a:t>All participants who have pre-registered for the conference dinner are welcome to join here on Wednesday starting at 19:00. </a:t>
            </a:r>
            <a:endParaRPr lang="en-US" sz="2400" b="1" dirty="0">
              <a:latin typeface="Calibri Light"/>
              <a:ea typeface="Open Sans"/>
              <a:cs typeface="Calibri Light"/>
            </a:endParaRPr>
          </a:p>
        </p:txBody>
      </p:sp>
    </p:spTree>
    <p:extLst>
      <p:ext uri="{BB962C8B-B14F-4D97-AF65-F5344CB8AC3E}">
        <p14:creationId xmlns:p14="http://schemas.microsoft.com/office/powerpoint/2010/main" val="24317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latin typeface="Open Sans"/>
                <a:ea typeface="Open Sans"/>
                <a:cs typeface="Open Sans"/>
              </a:rPr>
              <a:t>Extra activities</a:t>
            </a:r>
            <a:endParaRPr lang="nl-BE" dirty="0"/>
          </a:p>
        </p:txBody>
      </p:sp>
      <p:sp>
        <p:nvSpPr>
          <p:cNvPr id="5" name="Content Placeholder 4"/>
          <p:cNvSpPr>
            <a:spLocks noGrp="1"/>
          </p:cNvSpPr>
          <p:nvPr>
            <p:ph idx="1"/>
          </p:nvPr>
        </p:nvSpPr>
        <p:spPr>
          <a:xfrm>
            <a:off x="1708075" y="2127021"/>
            <a:ext cx="10192763" cy="3276283"/>
          </a:xfrm>
        </p:spPr>
        <p:txBody>
          <a:bodyPr/>
          <a:lstStyle/>
          <a:p>
            <a:pPr marL="0" indent="0">
              <a:buNone/>
            </a:pPr>
            <a:r>
              <a:rPr lang="en-US" sz="2400" dirty="0" smtClean="0">
                <a:latin typeface="Calibri Light"/>
                <a:ea typeface="Open Sans"/>
                <a:cs typeface="Calibri Light"/>
              </a:rPr>
              <a:t>Enjoy the swimming pool and sauna</a:t>
            </a:r>
          </a:p>
          <a:p>
            <a:pPr marL="0" indent="0">
              <a:buNone/>
            </a:pPr>
            <a:endParaRPr lang="en-US" sz="2400" dirty="0">
              <a:latin typeface="Calibri Light"/>
              <a:ea typeface="Open Sans"/>
              <a:cs typeface="Calibri Light"/>
            </a:endParaRPr>
          </a:p>
          <a:p>
            <a:pPr marL="0" indent="0">
              <a:buNone/>
            </a:pPr>
            <a:r>
              <a:rPr lang="en-US" sz="2400" dirty="0" smtClean="0">
                <a:latin typeface="Calibri Light"/>
                <a:ea typeface="Open Sans"/>
                <a:cs typeface="Calibri Light"/>
              </a:rPr>
              <a:t>Lot of nice hiking routes are around this region</a:t>
            </a:r>
          </a:p>
          <a:p>
            <a:pPr marL="0" indent="0">
              <a:buNone/>
            </a:pPr>
            <a:endParaRPr lang="en-US" sz="2400" dirty="0">
              <a:latin typeface="Calibri Light"/>
              <a:ea typeface="Open Sans"/>
              <a:cs typeface="Calibri Light"/>
            </a:endParaRPr>
          </a:p>
          <a:p>
            <a:pPr marL="0" indent="0">
              <a:buNone/>
            </a:pPr>
            <a:r>
              <a:rPr lang="en-US" sz="2400" dirty="0" smtClean="0">
                <a:latin typeface="Calibri Light"/>
                <a:ea typeface="Open Sans"/>
                <a:cs typeface="Calibri Light"/>
              </a:rPr>
              <a:t>Spa is also known for the world famous Circuit of SPA-</a:t>
            </a:r>
            <a:r>
              <a:rPr lang="en-US" sz="2400" dirty="0" err="1" smtClean="0">
                <a:latin typeface="Calibri Light"/>
                <a:ea typeface="Open Sans"/>
                <a:cs typeface="Calibri Light"/>
              </a:rPr>
              <a:t>Francorchamps</a:t>
            </a:r>
            <a:endParaRPr lang="en-US" sz="2400" dirty="0" smtClean="0">
              <a:latin typeface="Calibri Light"/>
              <a:ea typeface="Open Sans"/>
              <a:cs typeface="Calibri Light"/>
            </a:endParaRPr>
          </a:p>
          <a:p>
            <a:pPr marL="0" indent="0">
              <a:buNone/>
            </a:pPr>
            <a:endParaRPr lang="en-US" sz="2400" dirty="0" smtClean="0">
              <a:latin typeface="Calibri Light"/>
              <a:ea typeface="Open Sans"/>
              <a:cs typeface="Calibri Light"/>
            </a:endParaRPr>
          </a:p>
          <a:p>
            <a:pPr marL="0" indent="0">
              <a:buNone/>
            </a:pPr>
            <a:r>
              <a:rPr lang="en-US" sz="2400" dirty="0" smtClean="0">
                <a:latin typeface="Calibri Light"/>
                <a:ea typeface="Open Sans"/>
                <a:cs typeface="Calibri Light"/>
              </a:rPr>
              <a:t>While you are in </a:t>
            </a:r>
            <a:r>
              <a:rPr lang="en-US" sz="2400" dirty="0" smtClean="0">
                <a:latin typeface="Calibri Light"/>
                <a:ea typeface="Open Sans"/>
                <a:cs typeface="Calibri Light"/>
              </a:rPr>
              <a:t>Belgium enjoy the Belgian fries and beer</a:t>
            </a:r>
          </a:p>
          <a:p>
            <a:pPr marL="0" indent="0">
              <a:buNone/>
            </a:pPr>
            <a:endParaRPr lang="en-US" sz="2400" b="1" dirty="0">
              <a:latin typeface="Calibri Light"/>
              <a:ea typeface="Open Sans"/>
              <a:cs typeface="Calibri Light"/>
            </a:endParaRPr>
          </a:p>
          <a:p>
            <a:pPr marL="0" indent="0">
              <a:buNone/>
            </a:pPr>
            <a:endParaRPr lang="en-US" sz="2400" b="1" dirty="0">
              <a:latin typeface="Calibri Light"/>
              <a:ea typeface="Open Sans"/>
              <a:cs typeface="Calibri Light"/>
            </a:endParaRPr>
          </a:p>
        </p:txBody>
      </p:sp>
    </p:spTree>
    <p:extLst>
      <p:ext uri="{BB962C8B-B14F-4D97-AF65-F5344CB8AC3E}">
        <p14:creationId xmlns:p14="http://schemas.microsoft.com/office/powerpoint/2010/main" val="4159977981"/>
      </p:ext>
    </p:extLst>
  </p:cSld>
  <p:clrMapOvr>
    <a:masterClrMapping/>
  </p:clrMapOvr>
</p:sld>
</file>

<file path=ppt/theme/theme1.xml><?xml version="1.0" encoding="utf-8"?>
<a:theme xmlns:a="http://schemas.openxmlformats.org/drawingml/2006/main" name="Office Theme">
  <a:themeElements>
    <a:clrScheme name="BIRA-IASB colours">
      <a:dk1>
        <a:srgbClr val="575756"/>
      </a:dk1>
      <a:lt1>
        <a:sysClr val="window" lastClr="FFFFFF"/>
      </a:lt1>
      <a:dk2>
        <a:srgbClr val="254F77"/>
      </a:dk2>
      <a:lt2>
        <a:srgbClr val="E6E7E8"/>
      </a:lt2>
      <a:accent1>
        <a:srgbClr val="DD7626"/>
      </a:accent1>
      <a:accent2>
        <a:srgbClr val="EBA370"/>
      </a:accent2>
      <a:accent3>
        <a:srgbClr val="254F77"/>
      </a:accent3>
      <a:accent4>
        <a:srgbClr val="688CB1"/>
      </a:accent4>
      <a:accent5>
        <a:srgbClr val="9BB3CA"/>
      </a:accent5>
      <a:accent6>
        <a:srgbClr val="E6E7E8"/>
      </a:accent6>
      <a:hlink>
        <a:srgbClr val="DD762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RA-IASB-Template2018.potx" id="{2EA49C5E-53F6-483D-84A2-FB2A1EDFFE17}" vid="{1CE2C182-3EC9-4A46-962A-BECABF0A3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00000001002_Powerpoint_Template2018_16-9</Template>
  <TotalTime>1602</TotalTime>
  <Words>391</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Gill Sans MT</vt:lpstr>
      <vt:lpstr>Open Sans</vt:lpstr>
      <vt:lpstr>Verdana</vt:lpstr>
      <vt:lpstr>Office Theme</vt:lpstr>
      <vt:lpstr>WELCOME</vt:lpstr>
      <vt:lpstr>PowerPoint Presentation</vt:lpstr>
      <vt:lpstr>PowerPoint Presentation</vt:lpstr>
      <vt:lpstr>Participants</vt:lpstr>
      <vt:lpstr>Breaks</vt:lpstr>
      <vt:lpstr>Social event on Monday</vt:lpstr>
      <vt:lpstr>Walking to Spa</vt:lpstr>
      <vt:lpstr>Conference dinner on Wednesday</vt:lpstr>
      <vt:lpstr>Extra activities</vt:lpstr>
      <vt:lpstr>Questions or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Lamort</dc:creator>
  <cp:lastModifiedBy>Mahesh Sha</cp:lastModifiedBy>
  <cp:revision>267</cp:revision>
  <cp:lastPrinted>2018-02-05T11:38:42Z</cp:lastPrinted>
  <dcterms:created xsi:type="dcterms:W3CDTF">2019-10-07T08:08:23Z</dcterms:created>
  <dcterms:modified xsi:type="dcterms:W3CDTF">2023-06-11T22:17:19Z</dcterms:modified>
</cp:coreProperties>
</file>