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BF856-C998-66D3-901C-E18E0B0DB9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C2825B-FC5E-C201-8E98-4B1DBF0042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398A8-4953-13FB-E60C-149E7B1A7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5399C-2855-459B-40FB-0A07793DA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F51D0-8C05-9C21-DA5D-470D0870C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68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3649D-9FE7-AB61-A4C7-9A397D942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23DDB4-2D19-3BD8-34AD-4B1AE1C8BD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ECE6A-7B6D-8BEB-33F3-156BA1B4F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DE442-5572-ABB8-C5F7-A4203BCDC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8AD84-EAFB-346D-2506-56BCF4B84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106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6C9094-B14B-7FB5-CAA0-52B9A70DBC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CA1B37-8671-A29E-86D1-362A069AB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40C52-E989-A4D4-7F0E-AB33A52E5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5B223-7456-A550-11A5-7AE664D39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11B41-A1BE-FC19-CBA2-3B68819F2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6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EA511-909B-5DC4-4092-1F32C7F49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30799-ECC4-1D04-5DCF-25028113E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C9235-2457-6C72-4D69-5774F008D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A79AA-3B23-4171-139F-9FAFDBEF9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1C78D-BE63-6C19-41FB-61B980A55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041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C254-A077-A103-E3BE-C09C2B2F9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63ECBA-061D-4A1B-2EE5-1D36B105B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3ADAE-6C18-D012-66BC-EA53D7604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EF51E-15EE-40BB-1612-2BF2F872B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701FA-1E5D-A8FB-B9C5-1E0540036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815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934FC-8ABF-77E2-AEEC-C669C7EC7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BCEBC-B57B-2A7E-505A-AA45A64071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946010-E07E-9E66-9495-9B5E6708C1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3942E0-A6C0-9965-F82D-C0E312CC6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4B61D-89D7-D907-9881-553B8A984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459A93-2B72-8508-B715-1B14406C5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77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5FA2C-2BF5-4FFD-CF6A-50D6344B9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97D93-23E5-9548-6173-87B344828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64976E-12A8-BF30-71C6-9C6DFA1A57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5AC47F-DA94-20E0-3B89-9C4D3CE63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E34D2A-8632-09E4-453B-793F754F9C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259CD3-43ED-A517-AC7A-0F2479FB0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8B2D8A-01C1-C605-C8F6-2E59F626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484C00-8263-0964-20BB-BE7E69EEF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55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FF776-25CD-D205-6134-E5BA7E2E8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95ED58-9D83-E8DF-6467-18665824B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E1738B-FD48-D352-66DB-ADC3507EE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473E38-64FD-6D7B-6353-53EBA1DDD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07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A2A85F-25F8-5E25-8C67-274A2459B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791639-AB1A-130C-5A44-6862C9D7E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F36D6E-4FA4-7FBA-9ECC-09DD1550C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12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E553A-4BE0-4C35-07E6-DC318CF21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BC671-71D6-AE84-D13E-386F3E2C9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E01A51-21F3-30A1-0ABA-6F95CB0835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C0754-266D-D16B-CA08-1FDDBB663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D6E564-800B-41B1-4FBD-F083AED9D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B1AEC-EB07-ACC2-1D50-F2BCAAD6B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53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70186-9CA7-AEA1-E0B3-6B4403186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92EF8B-1226-6392-D02A-1C63B8F7B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35B6BA-BBD6-F90A-9DAC-21397A067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1EDA35-5543-E31B-8362-867CF169C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0E08F9-F6A8-716C-71A4-3A7DBFE49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7CCC7D-79F8-9050-B524-BD4EFC5B0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136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068B58-CB4D-C6FD-3380-F8EE9072A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44435-A52A-C8E2-F722-039A2D738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EA923-6E19-34D4-33E5-A8D2A61B17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6D86E-2F72-B4AA-4802-527932A136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4B35C-7E50-B8FB-02DA-EEB1835BC3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52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3428A90-1DCB-2E53-BE78-CAED7E081CA4}"/>
              </a:ext>
            </a:extLst>
          </p:cNvPr>
          <p:cNvSpPr txBox="1"/>
          <p:nvPr/>
        </p:nvSpPr>
        <p:spPr>
          <a:xfrm>
            <a:off x="940037" y="1399222"/>
            <a:ext cx="101780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Retrieval strategies: testing new spectroscopy, WACCMv7 and regularizations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E81CBA-234C-678C-4A4D-194B6DC1DE47}"/>
              </a:ext>
            </a:extLst>
          </p:cNvPr>
          <p:cNvSpPr txBox="1"/>
          <p:nvPr/>
        </p:nvSpPr>
        <p:spPr>
          <a:xfrm>
            <a:off x="4387678" y="6336690"/>
            <a:ext cx="3610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IRWG meeting // Spa // 16-Jun-2023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6AC0A3-396C-38A9-1DA3-D41E38104C95}"/>
              </a:ext>
            </a:extLst>
          </p:cNvPr>
          <p:cNvSpPr txBox="1"/>
          <p:nvPr/>
        </p:nvSpPr>
        <p:spPr>
          <a:xfrm>
            <a:off x="4683111" y="5780356"/>
            <a:ext cx="3020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>
                <a:solidFill>
                  <a:srgbClr val="0070C0"/>
                </a:solidFill>
              </a:rPr>
              <a:t>emmanuel.mahieu@uliege.be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541D206-67C4-AD29-2440-C5A038BC48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9155" y="5780356"/>
            <a:ext cx="1432845" cy="106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942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59E61-47E0-4195-8507-96D32CADE0D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fr-BE" b="1" dirty="0" err="1"/>
              <a:t>Reminder</a:t>
            </a:r>
            <a:r>
              <a:rPr lang="fr-BE" b="1" dirty="0"/>
              <a:t>: </a:t>
            </a:r>
            <a:r>
              <a:rPr lang="fr-BE" b="1" dirty="0" err="1"/>
              <a:t>previous</a:t>
            </a:r>
            <a:r>
              <a:rPr lang="fr-BE" b="1" dirty="0"/>
              <a:t> </a:t>
            </a:r>
            <a:r>
              <a:rPr lang="fr-BE" b="1" dirty="0" err="1"/>
              <a:t>steps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34636-CACB-4332-4D5D-6D700F4C3C79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n-US" dirty="0"/>
              <a:t>Mandatory target gases (12): CH4, C2H6, HCN, HCHO, OCS, N2O, NO2, HNO3, ClONO2, HCl, HF, O3</a:t>
            </a:r>
          </a:p>
          <a:p>
            <a:r>
              <a:rPr lang="en-US" dirty="0"/>
              <a:t>Current approaches primarily involve HITRAN2008 and WACCMv6</a:t>
            </a:r>
          </a:p>
          <a:p>
            <a:r>
              <a:rPr lang="en-US" dirty="0"/>
              <a:t>At the Wanaka IRWG meeting (2019…), we reviewed first evaluations of new line parameters for all gases, but involving HITRAN2016, ATM18 and SFIT4 v0.9.7.3  =&gt; not fully conclusive</a:t>
            </a:r>
          </a:p>
          <a:p>
            <a:endParaRPr lang="en-US" dirty="0"/>
          </a:p>
          <a:p>
            <a:r>
              <a:rPr lang="en-US" dirty="0"/>
              <a:t>Since then, we had no in-person meetings, lacked a bit of momentum… but HITRAN2020, ATM2020, WACCMv7 (over 1980-2040) and SFIT4 v1.0 (consistent with new </a:t>
            </a:r>
            <a:r>
              <a:rPr lang="en-US" dirty="0" err="1"/>
              <a:t>isotopologues</a:t>
            </a:r>
            <a:r>
              <a:rPr lang="en-US" dirty="0"/>
              <a:t> added in HIT20) were made available</a:t>
            </a:r>
          </a:p>
          <a:p>
            <a:r>
              <a:rPr lang="en-US" dirty="0"/>
              <a:t>New GEOMS template now consolidated, +versioning, DOIs and licensing defined and ready for use</a:t>
            </a:r>
          </a:p>
          <a:p>
            <a:r>
              <a:rPr lang="en-US" dirty="0"/>
              <a:t>Also, NDACC-DHF very flexible and ready to cope with a progressive update of our products </a:t>
            </a:r>
          </a:p>
          <a:p>
            <a:endParaRPr lang="en-US" dirty="0"/>
          </a:p>
          <a:p>
            <a:endParaRPr lang="en-US" dirty="0"/>
          </a:p>
          <a:p>
            <a:pPr>
              <a:buFont typeface="Symbol" panose="05050102010706020507" pitchFamily="18" charset="2"/>
              <a:buChar char="Þ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1410DD-9588-ABCA-E2C9-97278B5010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9155" y="5780356"/>
            <a:ext cx="1432845" cy="106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711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215B3-2C96-1F67-4ACD-255CF9517E5A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b="1" dirty="0"/>
              <a:t>Intermediary tests</a:t>
            </a:r>
            <a:r>
              <a:rPr lang="fr-BE" b="1" dirty="0"/>
              <a:t>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34DFF-E38A-D180-E701-95BF878047CD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As to other species, the findings were: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ClONO2</a:t>
            </a:r>
            <a:r>
              <a:rPr lang="en-US" dirty="0"/>
              <a:t> (Dan): ATM20 or HIT20 improve the fitting residuals (combined with Geoff’s PLLS), WACCMv7 is preferred, especially for AHTS; confirmed for JFJ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C2H6</a:t>
            </a:r>
            <a:r>
              <a:rPr lang="en-US" dirty="0"/>
              <a:t> (evaluated for 10 sites): new HIT20 LBL parameters correspond to a step back; WACCMv7 to an improvement (but still requiring a scaling to get closer to atmospheric levels), combining HIT20 with C2H6 PLLs is favored by all teams, Tikhonov regularization found relevant and easy to implement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HCl</a:t>
            </a:r>
            <a:r>
              <a:rPr lang="en-US" dirty="0"/>
              <a:t> (@10 sites): using HIT20 and WACCMv7 correspond to a status quo or a slight improvement of RMS and DOFS, some results were obtained with Voight </a:t>
            </a:r>
            <a:r>
              <a:rPr lang="en-US" dirty="0" err="1"/>
              <a:t>lineshape</a:t>
            </a:r>
            <a:r>
              <a:rPr lang="en-US" dirty="0"/>
              <a:t>, leading to systematic fitting residuals =&gt; need to make sure everyone will properly use </a:t>
            </a:r>
            <a:r>
              <a:rPr lang="en-US" dirty="0" err="1"/>
              <a:t>Galatry</a:t>
            </a:r>
            <a:r>
              <a:rPr lang="en-US" dirty="0"/>
              <a:t> (see Mathias’s talk on SFIT4 updates) 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A02BAAD-C397-034B-A3D2-37274E25F8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9155" y="5780356"/>
            <a:ext cx="1432845" cy="106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743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215B3-2C96-1F67-4ACD-255CF9517E5A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fr-BE" b="1" dirty="0" err="1"/>
              <a:t>Latest</a:t>
            </a:r>
            <a:r>
              <a:rPr lang="fr-BE" b="1" dirty="0"/>
              <a:t> tests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34DFF-E38A-D180-E701-95BF878047CD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Latest updates obtained in preparation to the IRWG2023 meeting (with SFIT-4 v1.0.18), for a limited number of sites:</a:t>
            </a:r>
          </a:p>
          <a:p>
            <a:endParaRPr lang="en-US" dirty="0"/>
          </a:p>
          <a:p>
            <a:r>
              <a:rPr lang="en-US" dirty="0"/>
              <a:t>CO, HCl, HF, ClONO2 and HNO3 for Jungfraujoch</a:t>
            </a:r>
          </a:p>
          <a:p>
            <a:endParaRPr lang="en-US" dirty="0"/>
          </a:p>
          <a:p>
            <a:r>
              <a:rPr lang="en-US" dirty="0"/>
              <a:t>CO, CH4, C2H6, N2O and OCS for NCAR sites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504E908-5DB7-998F-E004-65E735498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9155" y="5780356"/>
            <a:ext cx="1432845" cy="106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407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360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Office Theme</vt:lpstr>
      <vt:lpstr>PowerPoint Presentation</vt:lpstr>
      <vt:lpstr>Reminder: previous steps</vt:lpstr>
      <vt:lpstr>Intermediary tests </vt:lpstr>
      <vt:lpstr>Latest tests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Mahieu Emmanuel</dc:creator>
  <cp:lastModifiedBy>Mahieu Emmanuel</cp:lastModifiedBy>
  <cp:revision>6</cp:revision>
  <dcterms:created xsi:type="dcterms:W3CDTF">2023-06-13T15:53:25Z</dcterms:created>
  <dcterms:modified xsi:type="dcterms:W3CDTF">2023-06-15T19:09:41Z</dcterms:modified>
</cp:coreProperties>
</file>