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E2866-4399-4BD7-A3D9-C9201CB88B0A}" v="9" dt="2022-06-13T01:04:59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Robinson" userId="aae61154-edb5-424c-97bb-aaa01ced7018" providerId="ADAL" clId="{B1EE2866-4399-4BD7-A3D9-C9201CB88B0A}"/>
    <pc:docChg chg="custSel addSld delSld modSld">
      <pc:chgData name="John Robinson" userId="aae61154-edb5-424c-97bb-aaa01ced7018" providerId="ADAL" clId="{B1EE2866-4399-4BD7-A3D9-C9201CB88B0A}" dt="2022-06-13T01:05:27.439" v="274" actId="1076"/>
      <pc:docMkLst>
        <pc:docMk/>
      </pc:docMkLst>
      <pc:sldChg chg="new del">
        <pc:chgData name="John Robinson" userId="aae61154-edb5-424c-97bb-aaa01ced7018" providerId="ADAL" clId="{B1EE2866-4399-4BD7-A3D9-C9201CB88B0A}" dt="2022-06-12T23:38:47.767" v="9" actId="2696"/>
        <pc:sldMkLst>
          <pc:docMk/>
          <pc:sldMk cId="2137855323" sldId="256"/>
        </pc:sldMkLst>
      </pc:sldChg>
      <pc:sldChg chg="addSp delSp modSp new mod">
        <pc:chgData name="John Robinson" userId="aae61154-edb5-424c-97bb-aaa01ced7018" providerId="ADAL" clId="{B1EE2866-4399-4BD7-A3D9-C9201CB88B0A}" dt="2022-06-12T23:47:41.094" v="195" actId="20577"/>
        <pc:sldMkLst>
          <pc:docMk/>
          <pc:sldMk cId="1391943196" sldId="257"/>
        </pc:sldMkLst>
        <pc:spChg chg="add mod">
          <ac:chgData name="John Robinson" userId="aae61154-edb5-424c-97bb-aaa01ced7018" providerId="ADAL" clId="{B1EE2866-4399-4BD7-A3D9-C9201CB88B0A}" dt="2022-06-12T23:47:41.094" v="195" actId="20577"/>
          <ac:spMkLst>
            <pc:docMk/>
            <pc:sldMk cId="1391943196" sldId="257"/>
            <ac:spMk id="6" creationId="{8801F5B3-7466-411C-B897-9FBF14AD2E9D}"/>
          </ac:spMkLst>
        </pc:spChg>
        <pc:spChg chg="add mod">
          <ac:chgData name="John Robinson" userId="aae61154-edb5-424c-97bb-aaa01ced7018" providerId="ADAL" clId="{B1EE2866-4399-4BD7-A3D9-C9201CB88B0A}" dt="2022-06-12T23:45:30.326" v="89" actId="1076"/>
          <ac:spMkLst>
            <pc:docMk/>
            <pc:sldMk cId="1391943196" sldId="257"/>
            <ac:spMk id="7" creationId="{6AEA154C-D98D-47FD-A7BC-DEF164ACE435}"/>
          </ac:spMkLst>
        </pc:spChg>
        <pc:picChg chg="add mod">
          <ac:chgData name="John Robinson" userId="aae61154-edb5-424c-97bb-aaa01ced7018" providerId="ADAL" clId="{B1EE2866-4399-4BD7-A3D9-C9201CB88B0A}" dt="2022-06-12T23:43:57.046" v="31" actId="14100"/>
          <ac:picMkLst>
            <pc:docMk/>
            <pc:sldMk cId="1391943196" sldId="257"/>
            <ac:picMk id="3" creationId="{ED137069-EEA5-4BEC-8B08-C4973148DDEB}"/>
          </ac:picMkLst>
        </pc:picChg>
        <pc:picChg chg="add mod">
          <ac:chgData name="John Robinson" userId="aae61154-edb5-424c-97bb-aaa01ced7018" providerId="ADAL" clId="{B1EE2866-4399-4BD7-A3D9-C9201CB88B0A}" dt="2022-06-12T23:43:43.474" v="28" actId="1076"/>
          <ac:picMkLst>
            <pc:docMk/>
            <pc:sldMk cId="1391943196" sldId="257"/>
            <ac:picMk id="4" creationId="{C78FFB06-DD28-47C9-9C0D-C576DC6F1042}"/>
          </ac:picMkLst>
        </pc:picChg>
        <pc:picChg chg="add del mod">
          <ac:chgData name="John Robinson" userId="aae61154-edb5-424c-97bb-aaa01ced7018" providerId="ADAL" clId="{B1EE2866-4399-4BD7-A3D9-C9201CB88B0A}" dt="2022-06-12T23:42:43.682" v="23" actId="478"/>
          <ac:picMkLst>
            <pc:docMk/>
            <pc:sldMk cId="1391943196" sldId="257"/>
            <ac:picMk id="5" creationId="{B398AFED-5421-4F58-B3DC-3C997C3A5717}"/>
          </ac:picMkLst>
        </pc:picChg>
      </pc:sldChg>
      <pc:sldChg chg="addSp modSp new mod">
        <pc:chgData name="John Robinson" userId="aae61154-edb5-424c-97bb-aaa01ced7018" providerId="ADAL" clId="{B1EE2866-4399-4BD7-A3D9-C9201CB88B0A}" dt="2022-06-13T01:05:27.439" v="274" actId="1076"/>
        <pc:sldMkLst>
          <pc:docMk/>
          <pc:sldMk cId="1685658799" sldId="258"/>
        </pc:sldMkLst>
        <pc:spChg chg="add mod">
          <ac:chgData name="John Robinson" userId="aae61154-edb5-424c-97bb-aaa01ced7018" providerId="ADAL" clId="{B1EE2866-4399-4BD7-A3D9-C9201CB88B0A}" dt="2022-06-13T01:05:27.439" v="274" actId="1076"/>
          <ac:spMkLst>
            <pc:docMk/>
            <pc:sldMk cId="1685658799" sldId="258"/>
            <ac:spMk id="2" creationId="{3D5CF405-03C7-49E2-8D82-605650AA97C7}"/>
          </ac:spMkLst>
        </pc:spChg>
        <pc:spChg chg="add mod">
          <ac:chgData name="John Robinson" userId="aae61154-edb5-424c-97bb-aaa01ced7018" providerId="ADAL" clId="{B1EE2866-4399-4BD7-A3D9-C9201CB88B0A}" dt="2022-06-12T23:50:33.863" v="269" actId="1076"/>
          <ac:spMkLst>
            <pc:docMk/>
            <pc:sldMk cId="1685658799" sldId="258"/>
            <ac:spMk id="4" creationId="{F2BF4D86-648E-4F99-9E05-ED62907A4612}"/>
          </ac:spMkLst>
        </pc:spChg>
        <pc:picChg chg="add mod">
          <ac:chgData name="John Robinson" userId="aae61154-edb5-424c-97bb-aaa01ced7018" providerId="ADAL" clId="{B1EE2866-4399-4BD7-A3D9-C9201CB88B0A}" dt="2022-06-13T01:05:15.176" v="273" actId="14100"/>
          <ac:picMkLst>
            <pc:docMk/>
            <pc:sldMk cId="1685658799" sldId="258"/>
            <ac:picMk id="3" creationId="{F1FD04DF-7B5A-4EDA-A0EE-79FA76CE76FD}"/>
          </ac:picMkLst>
        </pc:picChg>
        <pc:picChg chg="add mod">
          <ac:chgData name="John Robinson" userId="aae61154-edb5-424c-97bb-aaa01ced7018" providerId="ADAL" clId="{B1EE2866-4399-4BD7-A3D9-C9201CB88B0A}" dt="2022-06-12T23:50:12.461" v="265" actId="1076"/>
          <ac:picMkLst>
            <pc:docMk/>
            <pc:sldMk cId="1685658799" sldId="258"/>
            <ac:picMk id="5" creationId="{27E56CFC-95C9-415D-A45D-0230813183ED}"/>
          </ac:picMkLst>
        </pc:picChg>
        <pc:picChg chg="add mod">
          <ac:chgData name="John Robinson" userId="aae61154-edb5-424c-97bb-aaa01ced7018" providerId="ADAL" clId="{B1EE2866-4399-4BD7-A3D9-C9201CB88B0A}" dt="2022-06-13T01:05:05.091" v="272" actId="1076"/>
          <ac:picMkLst>
            <pc:docMk/>
            <pc:sldMk cId="1685658799" sldId="258"/>
            <ac:picMk id="7" creationId="{0C4F3F47-53CC-4EB7-AD0E-1F891DB9815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0285-763B-420B-93D7-8B6D553AE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AC11B-D2C9-4B85-B43B-CF3223E6D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CAA8D-027C-4441-A119-15ECF661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76DB-BA85-4AB5-805B-07A5D55A16E2}" type="datetimeFigureOut">
              <a:rPr lang="en-NZ" smtClean="0"/>
              <a:t>28/06/2022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66749-FB37-4536-AFA5-786B7289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68A8E-BC07-4118-A6C6-C2989FA9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6C2-92C9-4465-9848-6066E06564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96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65EF-4F8C-4964-92C9-945BF5670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7051A-0E42-415E-AFC1-DAD926108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03A3A-DCB2-40AC-AAB8-7DEA17D3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76DB-BA85-4AB5-805B-07A5D55A16E2}" type="datetimeFigureOut">
              <a:rPr lang="en-NZ" smtClean="0"/>
              <a:t>28/06/2022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F1B8B-80E5-4FB8-BF05-41A8D7B2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FA11E-05BC-414B-831D-F91DCA71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6C2-92C9-4465-9848-6066E06564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516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FE0D7B-EE38-482D-B99C-783D60490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829D9-8830-4492-B863-62A6601A1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B20E5-1C55-42D1-B85E-66461C1D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76DB-BA85-4AB5-805B-07A5D55A16E2}" type="datetimeFigureOut">
              <a:rPr lang="en-NZ" smtClean="0"/>
              <a:t>28/06/2022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D7575-A67B-4113-A3A8-8FD99817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DD0C0-4426-4515-8E48-8393F97F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6C2-92C9-4465-9848-6066E06564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179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E3C60-FEE8-480B-ABF3-7CCFDD6E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5C295-2F8A-45E4-9278-74EF0E379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81472-892C-4E29-925B-4AA73C3D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76DB-BA85-4AB5-805B-07A5D55A16E2}" type="datetimeFigureOut">
              <a:rPr lang="en-NZ" smtClean="0"/>
              <a:t>28/06/2022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A1826-8B8B-4BD6-9EA2-62AFCD21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D5598-34D2-49F4-9EA6-24503D52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6C2-92C9-4465-9848-6066E06564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43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49A0-9287-4EEA-B664-ED0C95DA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2B5F3-D8D9-4896-8CD5-697AB2C2F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D685A-08CB-46F1-A670-B40F4C95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76DB-BA85-4AB5-805B-07A5D55A16E2}" type="datetimeFigureOut">
              <a:rPr lang="en-NZ" smtClean="0"/>
              <a:t>28/06/2022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66804-DE13-4E0B-AD15-6A7CAB04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854A5-BFAE-40C6-8AB6-C181DBDE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6C2-92C9-4465-9848-6066E06564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263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D8EC-4861-4563-A868-01C34FEE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4D6BF-2F25-4980-A3A1-51837AB6C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682E1-8301-4D54-BC14-A2218E615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2EEAA-9020-4686-A753-1EB9FFA1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76DB-BA85-4AB5-805B-07A5D55A16E2}" type="datetimeFigureOut">
              <a:rPr lang="en-NZ" smtClean="0"/>
              <a:t>28/06/2022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B37E3-736A-414D-8F49-74E8913F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4B3E1-3FBD-4859-8924-EA0F97B1D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6C2-92C9-4465-9848-6066E06564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118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7374-EF0F-45D8-AFC2-FCB0F085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26C04-419E-4269-88FC-D7469E0F3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2379E-6C0E-41F4-8BBE-B01F6CECD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4FAC1-D341-499B-8581-A09811CDD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D2EFEC-3BF8-4F93-8718-7928D03BC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9244B-0808-4252-A24A-80D61D51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76DB-BA85-4AB5-805B-07A5D55A16E2}" type="datetimeFigureOut">
              <a:rPr lang="en-NZ" smtClean="0"/>
              <a:t>28/06/2022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C39960-8F53-4AFD-B02C-6C66FAB4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5B7DAC-EFA4-4D2E-BF09-F0CE7B84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6C2-92C9-4465-9848-6066E06564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434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F9007-C3BB-45F9-B156-C3BE59DA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26436-9446-4359-8BC5-CBB932FA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76DB-BA85-4AB5-805B-07A5D55A16E2}" type="datetimeFigureOut">
              <a:rPr lang="en-NZ" smtClean="0"/>
              <a:t>28/06/2022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A3C5E-AE5B-4A55-8B87-51A50005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A5C80-9749-4D24-AE8B-232711CE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6C2-92C9-4465-9848-6066E06564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811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94496-E2C2-4FB1-A20C-8B30F89A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76DB-BA85-4AB5-805B-07A5D55A16E2}" type="datetimeFigureOut">
              <a:rPr lang="en-NZ" smtClean="0"/>
              <a:t>28/06/2022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644AB-EB94-438A-B48F-007C73C2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57163-E6B8-4453-9898-70975C3F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6C2-92C9-4465-9848-6066E06564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807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57EF-85D0-45E0-B3B8-73362F57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476D-4C87-4A56-B1AE-48497121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07222-9892-4975-A6AD-A02B667AC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9170C-BCEA-4064-BB1C-FA005F4C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76DB-BA85-4AB5-805B-07A5D55A16E2}" type="datetimeFigureOut">
              <a:rPr lang="en-NZ" smtClean="0"/>
              <a:t>28/06/2022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1C137-5AE6-4C58-94F7-7EBD41F7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B4D05-BB45-4337-992C-25A65BBA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6C2-92C9-4465-9848-6066E06564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7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14C8-EA08-48D6-A834-202B88360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E07779-2870-495D-B6D7-7607E4F96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88C18-5AE2-4506-9D17-32064C439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A96CC-59EC-49F9-A40C-189E7699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76DB-BA85-4AB5-805B-07A5D55A16E2}" type="datetimeFigureOut">
              <a:rPr lang="en-NZ" smtClean="0"/>
              <a:t>28/06/2022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71D2D-194B-4521-B262-7A447B1C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AD2C6-242D-4054-B5D6-14074773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F6C2-92C9-4465-9848-6066E06564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694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83C7C0-D31D-4954-8798-25BF48274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89F1F-3666-42A7-9E9A-F91B7F6CD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E73C8-EC0A-459B-B7DD-8063A2523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C76DB-BA85-4AB5-805B-07A5D55A16E2}" type="datetimeFigureOut">
              <a:rPr lang="en-NZ" smtClean="0"/>
              <a:t>28/06/2022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ADB6C-CE9A-4BF7-B2A4-D195C2E09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88223-DB6E-440C-BADB-7F256D08B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F6C2-92C9-4465-9848-6066E06564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920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137069-EEA5-4BEC-8B08-C4973148D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24" y="244040"/>
            <a:ext cx="4405967" cy="5460226"/>
          </a:xfrm>
          <a:prstGeom prst="rect">
            <a:avLst/>
          </a:prstGeom>
        </p:spPr>
      </p:pic>
      <p:pic>
        <p:nvPicPr>
          <p:cNvPr id="4" name="Picture 3" descr="A picture containing person, holding, hand, half&#10;&#10;Description automatically generated">
            <a:extLst>
              <a:ext uri="{FF2B5EF4-FFF2-40B4-BE49-F238E27FC236}">
                <a16:creationId xmlns:a16="http://schemas.microsoft.com/office/drawing/2014/main" id="{C78FFB06-DD28-47C9-9C0D-C576DC6F1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174763"/>
            <a:ext cx="4898183" cy="5467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1F5B3-7466-411C-B897-9FBF14AD2E9D}"/>
              </a:ext>
            </a:extLst>
          </p:cNvPr>
          <p:cNvSpPr txBox="1"/>
          <p:nvPr/>
        </p:nvSpPr>
        <p:spPr>
          <a:xfrm>
            <a:off x="401216" y="6036906"/>
            <a:ext cx="5822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Don’t use ultra-pure or deionised water! Corroded cooler pipes in Arrival Heights Bruker 125HR after just 8 years.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A154C-D98D-47FD-A7BC-DEF164ACE435}"/>
              </a:ext>
            </a:extLst>
          </p:cNvPr>
          <p:cNvSpPr txBox="1"/>
          <p:nvPr/>
        </p:nvSpPr>
        <p:spPr>
          <a:xfrm>
            <a:off x="7800392" y="6036906"/>
            <a:ext cx="250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What it should look like!</a:t>
            </a:r>
          </a:p>
        </p:txBody>
      </p:sp>
    </p:spTree>
    <p:extLst>
      <p:ext uri="{BB962C8B-B14F-4D97-AF65-F5344CB8AC3E}">
        <p14:creationId xmlns:p14="http://schemas.microsoft.com/office/powerpoint/2010/main" val="139194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loudspeaker&#10;&#10;Description automatically generated">
            <a:extLst>
              <a:ext uri="{FF2B5EF4-FFF2-40B4-BE49-F238E27FC236}">
                <a16:creationId xmlns:a16="http://schemas.microsoft.com/office/drawing/2014/main" id="{F1FD04DF-7B5A-4EDA-A0EE-79FA76CE7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7808" y="968038"/>
            <a:ext cx="4585317" cy="2908166"/>
          </a:xfrm>
          <a:prstGeom prst="rect">
            <a:avLst/>
          </a:prstGeom>
        </p:spPr>
      </p:pic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27E56CFC-95C9-415D-A45D-023081318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4977" y="852399"/>
            <a:ext cx="5446493" cy="40848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5CF405-03C7-49E2-8D82-605650AA97C7}"/>
              </a:ext>
            </a:extLst>
          </p:cNvPr>
          <p:cNvSpPr txBox="1"/>
          <p:nvPr/>
        </p:nvSpPr>
        <p:spPr>
          <a:xfrm>
            <a:off x="279166" y="4820900"/>
            <a:ext cx="5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KBr window destroyed by high humidity,</a:t>
            </a:r>
          </a:p>
          <a:p>
            <a:r>
              <a:rPr lang="en-NZ" dirty="0"/>
              <a:t>Spectra looking ok but more noisy.</a:t>
            </a:r>
          </a:p>
          <a:p>
            <a:r>
              <a:rPr lang="en-NZ" dirty="0"/>
              <a:t>LASA &amp; LASB down by 60% (~2V).</a:t>
            </a:r>
          </a:p>
          <a:p>
            <a:r>
              <a:rPr lang="en-NZ" dirty="0"/>
              <a:t>Planning to replace BS and window in Oct 2022</a:t>
            </a:r>
          </a:p>
          <a:p>
            <a:endParaRPr lang="en-NZ" dirty="0"/>
          </a:p>
          <a:p>
            <a:r>
              <a:rPr lang="en-NZ" dirty="0"/>
              <a:t>Contact: john.robinson@niwa.co.nz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F4D86-648E-4F99-9E05-ED62907A4612}"/>
              </a:ext>
            </a:extLst>
          </p:cNvPr>
          <p:cNvSpPr txBox="1"/>
          <p:nvPr/>
        </p:nvSpPr>
        <p:spPr>
          <a:xfrm>
            <a:off x="7585789" y="5763083"/>
            <a:ext cx="3717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FIX: use drinking/tap water</a:t>
            </a:r>
          </a:p>
          <a:p>
            <a:r>
              <a:rPr lang="en-NZ" dirty="0"/>
              <a:t>Keep an eye on MIRS cooler flow and MIRS temperature (via web interface)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4F3F47-53CC-4EB7-AD0E-1F891DB98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6" y="129463"/>
            <a:ext cx="3095089" cy="4585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BC9A25-4229-4D3F-BAAD-854166627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703" y="3698662"/>
            <a:ext cx="2354781" cy="2244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4B40D2-CEC3-4474-8555-B9F7D2E5CAB6}"/>
              </a:ext>
            </a:extLst>
          </p:cNvPr>
          <p:cNvSpPr txBox="1"/>
          <p:nvPr/>
        </p:nvSpPr>
        <p:spPr>
          <a:xfrm>
            <a:off x="4796628" y="5934670"/>
            <a:ext cx="2792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Interim flange, 3D printed</a:t>
            </a:r>
          </a:p>
          <a:p>
            <a:r>
              <a:rPr lang="en-NZ" dirty="0"/>
              <a:t>Extra hole for drainage!</a:t>
            </a:r>
          </a:p>
          <a:p>
            <a:r>
              <a:rPr lang="en-NZ" dirty="0"/>
              <a:t>(operate at </a:t>
            </a:r>
            <a:r>
              <a:rPr lang="en-NZ" dirty="0" err="1"/>
              <a:t>atmos</a:t>
            </a:r>
            <a:r>
              <a:rPr lang="en-NZ" dirty="0"/>
              <a:t> pressure)</a:t>
            </a:r>
          </a:p>
        </p:txBody>
      </p:sp>
    </p:spTree>
    <p:extLst>
      <p:ext uri="{BB962C8B-B14F-4D97-AF65-F5344CB8AC3E}">
        <p14:creationId xmlns:p14="http://schemas.microsoft.com/office/powerpoint/2010/main" val="168565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108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Robinson</dc:creator>
  <cp:lastModifiedBy>Dan Smale</cp:lastModifiedBy>
  <cp:revision>6</cp:revision>
  <dcterms:created xsi:type="dcterms:W3CDTF">2022-06-12T23:36:38Z</dcterms:created>
  <dcterms:modified xsi:type="dcterms:W3CDTF">2022-06-27T23:48:12Z</dcterms:modified>
</cp:coreProperties>
</file>