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72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3828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18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885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9465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390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916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90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355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188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541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434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79989-14C7-5D4B-81A6-C59ACBBA415D}" type="datetimeFigureOut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443C-B6DD-A54A-A22F-53300DFA0284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931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524500"/>
          </a:xfrm>
        </p:spPr>
        <p:txBody>
          <a:bodyPr>
            <a:noAutofit/>
          </a:bodyPr>
          <a:lstStyle/>
          <a:p>
            <a:pPr marL="285750" indent="-285750"/>
            <a:r>
              <a:rPr lang="en-US" sz="1800" dirty="0" smtClean="0"/>
              <a:t>Pre-filtering for 1 year of retrievals</a:t>
            </a:r>
            <a:endParaRPr lang="en-US" sz="1800" dirty="0"/>
          </a:p>
          <a:p>
            <a:pPr marL="685800" lvl="1"/>
            <a:r>
              <a:rPr lang="en-US" sz="1400" dirty="0" smtClean="0"/>
              <a:t>Separate out spectra with missing output-files</a:t>
            </a:r>
          </a:p>
          <a:p>
            <a:pPr marL="685800" lvl="1"/>
            <a:r>
              <a:rPr lang="en-US" sz="1400" dirty="0" smtClean="0"/>
              <a:t>Create list with directories of good data (data_list.dat)</a:t>
            </a:r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Code: shell script</a:t>
            </a:r>
          </a:p>
          <a:p>
            <a:pPr marL="0" indent="0">
              <a:buNone/>
            </a:pPr>
            <a:endParaRPr lang="en-US" sz="1000" dirty="0" smtClean="0"/>
          </a:p>
          <a:p>
            <a:pPr marL="285750" indent="-285750"/>
            <a:r>
              <a:rPr lang="en-US" sz="1800" dirty="0" smtClean="0"/>
              <a:t>Create intermediate archive file for 1 year of retrievals </a:t>
            </a:r>
          </a:p>
          <a:p>
            <a:pPr marL="685800" lvl="1"/>
            <a:r>
              <a:rPr lang="en-US" sz="1400" dirty="0" smtClean="0"/>
              <a:t>From </a:t>
            </a:r>
            <a:r>
              <a:rPr lang="en-US" sz="1400" dirty="0" err="1" smtClean="0"/>
              <a:t>sfit</a:t>
            </a:r>
            <a:r>
              <a:rPr lang="en-US" sz="1400" dirty="0" smtClean="0"/>
              <a:t> output (data_list.dat) collect all </a:t>
            </a:r>
            <a:r>
              <a:rPr lang="en-US" sz="1400" dirty="0" err="1" smtClean="0"/>
              <a:t>apriori</a:t>
            </a:r>
            <a:r>
              <a:rPr lang="en-US" sz="1400" dirty="0" smtClean="0"/>
              <a:t>, &amp; retrieved, ancillary data needed for HDF file and write it in a file (species_year_data.dat)</a:t>
            </a:r>
          </a:p>
          <a:p>
            <a:pPr marL="685800" lvl="1"/>
            <a:r>
              <a:rPr lang="en-US" sz="1400" dirty="0" smtClean="0"/>
              <a:t>Sort by fit criteria </a:t>
            </a:r>
            <a:r>
              <a:rPr lang="en-US" sz="1400" dirty="0" err="1" smtClean="0"/>
              <a:t>eg</a:t>
            </a:r>
            <a:r>
              <a:rPr lang="en-US" sz="1400" dirty="0" smtClean="0"/>
              <a:t>. RMSFIT, CONVERGENCE etc.</a:t>
            </a:r>
          </a:p>
          <a:p>
            <a:pPr marL="685800" lvl="1"/>
            <a:r>
              <a:rPr lang="en-US" sz="1400" dirty="0" smtClean="0"/>
              <a:t>good data is stored in a file (</a:t>
            </a:r>
            <a:r>
              <a:rPr lang="en-US" sz="1400" dirty="0" err="1" smtClean="0"/>
              <a:t>gas.year.hdf.inp</a:t>
            </a:r>
            <a:r>
              <a:rPr lang="en-US" sz="1400" dirty="0" smtClean="0"/>
              <a:t>)</a:t>
            </a:r>
          </a:p>
          <a:p>
            <a:pPr marL="685800" lvl="1">
              <a:buFont typeface="Arial" pitchFamily="34" charset="0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IDL</a:t>
            </a:r>
            <a:endParaRPr lang="en-US" sz="1800" dirty="0" smtClean="0"/>
          </a:p>
          <a:p>
            <a:pPr marL="285750"/>
            <a:r>
              <a:rPr lang="en-US" sz="1800" dirty="0" smtClean="0"/>
              <a:t>Determine errors for a typical test case </a:t>
            </a:r>
            <a:r>
              <a:rPr lang="en-US" sz="1800" dirty="0" smtClean="0"/>
              <a:t>for </a:t>
            </a:r>
            <a:r>
              <a:rPr lang="en-US" sz="1800" dirty="0" smtClean="0"/>
              <a:t>this gas</a:t>
            </a:r>
            <a:endParaRPr lang="en-US" sz="1400" dirty="0" smtClean="0"/>
          </a:p>
          <a:p>
            <a:pPr marL="685800" lvl="1"/>
            <a:r>
              <a:rPr lang="en-US" sz="1400" dirty="0" smtClean="0"/>
              <a:t>We have routines for calculation of interference errors </a:t>
            </a:r>
          </a:p>
          <a:p>
            <a:pPr marL="685800" lvl="1"/>
            <a:r>
              <a:rPr lang="en-US" sz="1400" dirty="0" smtClean="0"/>
              <a:t>No routines for other error components. Would be interested to get codes for that</a:t>
            </a:r>
          </a:p>
          <a:p>
            <a:pPr marL="685800" lvl="1"/>
            <a:endParaRPr lang="en-US" sz="1000" i="1" dirty="0" smtClean="0">
              <a:solidFill>
                <a:srgbClr val="0000FF"/>
              </a:solidFill>
            </a:endParaRPr>
          </a:p>
          <a:p>
            <a:r>
              <a:rPr lang="en-US" sz="1800" dirty="0" smtClean="0"/>
              <a:t>Make HDF for 1 gas, 1 year</a:t>
            </a:r>
          </a:p>
          <a:p>
            <a:pPr lvl="1"/>
            <a:r>
              <a:rPr lang="en-US" sz="1400" dirty="0" smtClean="0"/>
              <a:t>Read in </a:t>
            </a:r>
            <a:r>
              <a:rPr lang="en-US" sz="1400" dirty="0" err="1" smtClean="0"/>
              <a:t>gas.year.hdf.inp</a:t>
            </a:r>
            <a:r>
              <a:rPr lang="en-US" sz="1400" dirty="0" smtClean="0"/>
              <a:t>, metadata, </a:t>
            </a:r>
            <a:r>
              <a:rPr lang="en-US" sz="1400" dirty="0" err="1" smtClean="0"/>
              <a:t>table.data</a:t>
            </a:r>
            <a:endParaRPr lang="en-US" sz="1400" dirty="0" smtClean="0"/>
          </a:p>
          <a:p>
            <a:pPr lvl="1"/>
            <a:r>
              <a:rPr lang="en-US" sz="1400" dirty="0" smtClean="0"/>
              <a:t>Build input for idlcr8hdf </a:t>
            </a:r>
          </a:p>
          <a:p>
            <a:pPr lvl="1"/>
            <a:r>
              <a:rPr lang="en-US" sz="1400" dirty="0" smtClean="0"/>
              <a:t>Run idlcr8hdf an make an </a:t>
            </a:r>
            <a:r>
              <a:rPr lang="en-US" sz="1400" dirty="0" err="1" smtClean="0"/>
              <a:t>hdf</a:t>
            </a:r>
            <a:r>
              <a:rPr lang="en-US" sz="1400" dirty="0" smtClean="0"/>
              <a:t> file</a:t>
            </a:r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Code: IDL</a:t>
            </a:r>
            <a:endParaRPr lang="en-US" sz="1400" dirty="0" smtClean="0"/>
          </a:p>
          <a:p>
            <a:pPr lvl="1">
              <a:buNone/>
            </a:pPr>
            <a:endParaRPr lang="en-US" sz="1800" i="1" dirty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428595" y="256722"/>
            <a:ext cx="5473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after fit to HDF Archive file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xmlns="" val="396620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Folie 1</vt:lpstr>
    </vt:vector>
  </TitlesOfParts>
  <Company>NCAR/ACD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Hannigan</dc:creator>
  <cp:lastModifiedBy>ostler-a</cp:lastModifiedBy>
  <cp:revision>83</cp:revision>
  <dcterms:created xsi:type="dcterms:W3CDTF">2012-10-29T16:43:00Z</dcterms:created>
  <dcterms:modified xsi:type="dcterms:W3CDTF">2012-11-14T09:19:58Z</dcterms:modified>
</cp:coreProperties>
</file>