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850" autoAdjust="0"/>
    <p:restoredTop sz="96989" autoAdjust="0"/>
  </p:normalViewPr>
  <p:slideViewPr>
    <p:cSldViewPr snapToGrid="0" snapToObjects="1">
      <p:cViewPr varScale="1">
        <p:scale>
          <a:sx n="85" d="100"/>
          <a:sy n="85" d="100"/>
        </p:scale>
        <p:origin x="-5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EC5E6-32FB-D74E-B515-45710A6B10B8}" type="datetimeFigureOut">
              <a:rPr lang="en-US" smtClean="0"/>
              <a:t>Feb/01/2013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E17099-E07A-9941-8071-68D8DE095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19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A03065-BB40-A942-97F0-E7B39E8C339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431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4180-FD33-6A45-B324-B33860CB1F75}" type="datetimeFigureOut">
              <a:rPr lang="en-US" smtClean="0"/>
              <a:t>Feb/01/2013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A3F3-238B-6947-AD21-C718764E1E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468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4180-FD33-6A45-B324-B33860CB1F75}" type="datetimeFigureOut">
              <a:rPr lang="en-US" smtClean="0"/>
              <a:t>Feb/01/2013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A3F3-238B-6947-AD21-C718764E1E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50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4180-FD33-6A45-B324-B33860CB1F75}" type="datetimeFigureOut">
              <a:rPr lang="en-US" smtClean="0"/>
              <a:t>Feb/01/2013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A3F3-238B-6947-AD21-C718764E1E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588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4180-FD33-6A45-B324-B33860CB1F75}" type="datetimeFigureOut">
              <a:rPr lang="en-US" smtClean="0"/>
              <a:t>Feb/01/2013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A3F3-238B-6947-AD21-C718764E1E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947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4180-FD33-6A45-B324-B33860CB1F75}" type="datetimeFigureOut">
              <a:rPr lang="en-US" smtClean="0"/>
              <a:t>Feb/01/2013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A3F3-238B-6947-AD21-C718764E1E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633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4180-FD33-6A45-B324-B33860CB1F75}" type="datetimeFigureOut">
              <a:rPr lang="en-US" smtClean="0"/>
              <a:t>Feb/01/2013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A3F3-238B-6947-AD21-C718764E1E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473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4180-FD33-6A45-B324-B33860CB1F75}" type="datetimeFigureOut">
              <a:rPr lang="en-US" smtClean="0"/>
              <a:t>Feb/01/2013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A3F3-238B-6947-AD21-C718764E1E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72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4180-FD33-6A45-B324-B33860CB1F75}" type="datetimeFigureOut">
              <a:rPr lang="en-US" smtClean="0"/>
              <a:t>Feb/01/2013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A3F3-238B-6947-AD21-C718764E1E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245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4180-FD33-6A45-B324-B33860CB1F75}" type="datetimeFigureOut">
              <a:rPr lang="en-US" smtClean="0"/>
              <a:t>Feb/01/2013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A3F3-238B-6947-AD21-C718764E1E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932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4180-FD33-6A45-B324-B33860CB1F75}" type="datetimeFigureOut">
              <a:rPr lang="en-US" smtClean="0"/>
              <a:t>Feb/01/2013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A3F3-238B-6947-AD21-C718764E1E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603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A4180-FD33-6A45-B324-B33860CB1F75}" type="datetimeFigureOut">
              <a:rPr lang="en-US" smtClean="0"/>
              <a:t>Feb/01/2013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6A3F3-238B-6947-AD21-C718764E1E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84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A4180-FD33-6A45-B324-B33860CB1F75}" type="datetimeFigureOut">
              <a:rPr lang="en-US" smtClean="0"/>
              <a:t>Feb/01/2013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6A3F3-238B-6947-AD21-C718764E1E6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452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2344" y="1183284"/>
            <a:ext cx="7738016" cy="5355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err="1" smtClean="0"/>
              <a:t>Refmod</a:t>
            </a:r>
            <a:r>
              <a:rPr lang="en-US" dirty="0" smtClean="0"/>
              <a:t> maker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Binput</a:t>
            </a:r>
            <a:r>
              <a:rPr lang="en-US" dirty="0" smtClean="0"/>
              <a:t> to sfit4.ctl converter update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Output levels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Comment line / version / run date / # reference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2 – every thing currently except very redundant data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Better read checks add tag name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Check units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Check normalization – write out scale factors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/>
              <a:t>1</a:t>
            </a:r>
            <a:r>
              <a:rPr lang="en-US" dirty="0" smtClean="0"/>
              <a:t> – basic output, detail file, </a:t>
            </a:r>
            <a:r>
              <a:rPr lang="en-US" dirty="0" err="1" smtClean="0"/>
              <a:t>statevec</a:t>
            </a:r>
            <a:r>
              <a:rPr lang="en-US" dirty="0" smtClean="0"/>
              <a:t>, spectra, AK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0 – just for operational runs – binary format enough to build </a:t>
            </a:r>
            <a:r>
              <a:rPr lang="en-US" dirty="0" err="1" smtClean="0"/>
              <a:t>hdf</a:t>
            </a:r>
            <a:r>
              <a:rPr lang="en-US" dirty="0" smtClean="0"/>
              <a:t> (default)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Ability to recalculate spectrum from previous retrieved state</a:t>
            </a:r>
          </a:p>
          <a:p>
            <a:pPr marL="742950" lvl="1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Error analysis mode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New input block – a posteriori 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Entry for each kb ?? Or all we can?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Separate </a:t>
            </a:r>
            <a:r>
              <a:rPr lang="en-US" dirty="0" err="1" smtClean="0"/>
              <a:t>snr</a:t>
            </a:r>
            <a:r>
              <a:rPr lang="en-US" dirty="0" smtClean="0"/>
              <a:t> ad-hoc versus real?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Put </a:t>
            </a:r>
            <a:r>
              <a:rPr lang="en-US" dirty="0" err="1" smtClean="0"/>
              <a:t>snr</a:t>
            </a:r>
            <a:r>
              <a:rPr lang="en-US" dirty="0" smtClean="0"/>
              <a:t> in t15asc for each spectrum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Allow different resolutions for a given µw</a:t>
            </a:r>
          </a:p>
          <a:p>
            <a:pPr marL="1200150" lvl="2" indent="-285750">
              <a:buFont typeface="Arial"/>
              <a:buChar char="•"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97794" y="476200"/>
            <a:ext cx="6354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sfit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02077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Possible Components Already in K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6371"/>
            <a:ext cx="8229600" cy="3551461"/>
          </a:xfrm>
        </p:spPr>
        <p:txBody>
          <a:bodyPr>
            <a:normAutofit fontScale="47500" lnSpcReduction="20000"/>
          </a:bodyPr>
          <a:lstStyle/>
          <a:p>
            <a:r>
              <a:rPr lang="en-US" dirty="0" err="1" smtClean="0"/>
              <a:t>BckGrdSlp</a:t>
            </a:r>
            <a:r>
              <a:rPr lang="en-US" dirty="0" smtClean="0"/>
              <a:t>				- background slope</a:t>
            </a:r>
          </a:p>
          <a:p>
            <a:r>
              <a:rPr lang="en-US" dirty="0" err="1" smtClean="0"/>
              <a:t>BckGrdCur</a:t>
            </a:r>
            <a:r>
              <a:rPr lang="en-US" dirty="0" smtClean="0"/>
              <a:t>				- background curvature</a:t>
            </a:r>
          </a:p>
          <a:p>
            <a:r>
              <a:rPr lang="en-US" dirty="0" err="1" smtClean="0"/>
              <a:t>DWNumShft</a:t>
            </a:r>
            <a:r>
              <a:rPr lang="en-US" dirty="0" smtClean="0"/>
              <a:t>				- differential wavenumber shift</a:t>
            </a:r>
          </a:p>
          <a:p>
            <a:r>
              <a:rPr lang="en-US" dirty="0" err="1" smtClean="0"/>
              <a:t>SWNumShft</a:t>
            </a:r>
            <a:r>
              <a:rPr lang="en-US" dirty="0" smtClean="0"/>
              <a:t>				- single wavenumber shift</a:t>
            </a:r>
          </a:p>
          <a:p>
            <a:r>
              <a:rPr lang="en-US" dirty="0" err="1" smtClean="0"/>
              <a:t>IWNumShft</a:t>
            </a:r>
            <a:r>
              <a:rPr lang="en-US" dirty="0" smtClean="0"/>
              <a:t>				- independent wavenumber shift</a:t>
            </a:r>
          </a:p>
          <a:p>
            <a:r>
              <a:rPr lang="en-US" dirty="0" err="1" smtClean="0"/>
              <a:t>EmpApdFcn</a:t>
            </a:r>
            <a:r>
              <a:rPr lang="en-US" dirty="0"/>
              <a:t>	</a:t>
            </a:r>
            <a:r>
              <a:rPr lang="en-US" dirty="0" smtClean="0"/>
              <a:t>			- empirical </a:t>
            </a:r>
            <a:r>
              <a:rPr lang="en-US" dirty="0" err="1" smtClean="0"/>
              <a:t>apodization</a:t>
            </a:r>
            <a:r>
              <a:rPr lang="en-US" dirty="0" smtClean="0"/>
              <a:t> function</a:t>
            </a:r>
          </a:p>
          <a:p>
            <a:r>
              <a:rPr lang="en-US" dirty="0" err="1" smtClean="0"/>
              <a:t>EmpPhsFnc</a:t>
            </a:r>
            <a:r>
              <a:rPr lang="en-US" dirty="0" smtClean="0"/>
              <a:t>				- empirical phase function</a:t>
            </a:r>
          </a:p>
          <a:p>
            <a:r>
              <a:rPr lang="en-US" dirty="0" err="1" smtClean="0"/>
              <a:t>SolLnShft</a:t>
            </a:r>
            <a:r>
              <a:rPr lang="en-US" dirty="0" smtClean="0"/>
              <a:t>				- solar line shift</a:t>
            </a:r>
          </a:p>
          <a:p>
            <a:r>
              <a:rPr lang="en-US" dirty="0" err="1" smtClean="0"/>
              <a:t>Sollnstrn</a:t>
            </a:r>
            <a:r>
              <a:rPr lang="en-US" dirty="0" smtClean="0"/>
              <a:t>				- solar line strength</a:t>
            </a:r>
          </a:p>
          <a:p>
            <a:r>
              <a:rPr lang="en-US" dirty="0" err="1" smtClean="0"/>
              <a:t>SPhsErr</a:t>
            </a:r>
            <a:r>
              <a:rPr lang="en-US" dirty="0" smtClean="0"/>
              <a:t>				- simple phase error</a:t>
            </a:r>
          </a:p>
          <a:p>
            <a:r>
              <a:rPr lang="en-US" dirty="0" err="1" smtClean="0"/>
              <a:t>ZeroLev</a:t>
            </a:r>
            <a:r>
              <a:rPr lang="en-US" dirty="0" smtClean="0"/>
              <a:t>				- zero level offset</a:t>
            </a:r>
          </a:p>
          <a:p>
            <a:r>
              <a:rPr lang="en-US" dirty="0" smtClean="0"/>
              <a:t>Interfering species			- n other fit species</a:t>
            </a:r>
          </a:p>
          <a:p>
            <a:r>
              <a:rPr lang="en-US" dirty="0" smtClean="0"/>
              <a:t>Channel				- 4 parameters / beam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322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Jan/28/2013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IRWG/NORS Error Analysis Workshop, NCAR,  January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6BE58-2EA3-B649-BE12-A7313F692E24}" type="slidenum">
              <a:rPr lang="en-US" smtClean="0"/>
              <a:t>3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1560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Components Requiring new K</a:t>
            </a:r>
            <a:r>
              <a:rPr lang="en-US" sz="2800" baseline="-25000" dirty="0" smtClean="0"/>
              <a:t>b</a:t>
            </a:r>
            <a:endParaRPr lang="en-US" sz="2800" baseline="-250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2526075"/>
            <a:ext cx="8229600" cy="35514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668088" y="848112"/>
            <a:ext cx="8229600" cy="52294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n</a:t>
            </a:r>
            <a:r>
              <a:rPr lang="en-US" dirty="0" smtClean="0"/>
              <a:t>ot fitted:</a:t>
            </a:r>
            <a:endParaRPr lang="en-US" dirty="0"/>
          </a:p>
          <a:p>
            <a:pPr lvl="1"/>
            <a:r>
              <a:rPr lang="en-US" dirty="0" smtClean="0"/>
              <a:t>Target gas </a:t>
            </a:r>
            <a:r>
              <a:rPr lang="en-US" dirty="0"/>
              <a:t>absorption line(s) </a:t>
            </a:r>
            <a:r>
              <a:rPr lang="en-US" i="1" dirty="0"/>
              <a:t>intensity</a:t>
            </a:r>
            <a:endParaRPr lang="en-US" dirty="0"/>
          </a:p>
          <a:p>
            <a:pPr lvl="1"/>
            <a:r>
              <a:rPr lang="en-US" dirty="0" smtClean="0"/>
              <a:t>Target gas </a:t>
            </a:r>
            <a:r>
              <a:rPr lang="en-US" dirty="0"/>
              <a:t>absorption line(s) </a:t>
            </a:r>
            <a:r>
              <a:rPr lang="en-US" i="1" dirty="0"/>
              <a:t>air broadened line half-</a:t>
            </a:r>
            <a:r>
              <a:rPr lang="en-US" i="1" dirty="0" smtClean="0"/>
              <a:t>width</a:t>
            </a:r>
          </a:p>
          <a:p>
            <a:pPr lvl="1"/>
            <a:r>
              <a:rPr lang="en-US" dirty="0" smtClean="0"/>
              <a:t>Retrieved gas absorption line(s) </a:t>
            </a:r>
            <a:r>
              <a:rPr lang="en-US" i="1" dirty="0" smtClean="0"/>
              <a:t>intensity</a:t>
            </a:r>
            <a:endParaRPr lang="en-US" dirty="0" smtClean="0"/>
          </a:p>
          <a:p>
            <a:pPr lvl="1"/>
            <a:r>
              <a:rPr lang="en-US" dirty="0" smtClean="0"/>
              <a:t>Retrieved gas absorption line(s) </a:t>
            </a:r>
            <a:r>
              <a:rPr lang="en-US" i="1" dirty="0" smtClean="0"/>
              <a:t>air broadened line half-width</a:t>
            </a:r>
          </a:p>
          <a:p>
            <a:pPr lvl="1"/>
            <a:r>
              <a:rPr lang="en-US" dirty="0" smtClean="0"/>
              <a:t>Other possible line parameters:</a:t>
            </a:r>
          </a:p>
          <a:p>
            <a:pPr lvl="2"/>
            <a:r>
              <a:rPr lang="en-US" dirty="0" smtClean="0"/>
              <a:t>Self broadening</a:t>
            </a:r>
          </a:p>
          <a:p>
            <a:pPr lvl="2"/>
            <a:r>
              <a:rPr lang="en-US" dirty="0" smtClean="0"/>
              <a:t>Lower state energy</a:t>
            </a:r>
          </a:p>
          <a:p>
            <a:pPr lvl="2"/>
            <a:r>
              <a:rPr lang="en-US" dirty="0" smtClean="0"/>
              <a:t>Temperature dependence exponent</a:t>
            </a:r>
          </a:p>
          <a:p>
            <a:pPr lvl="2"/>
            <a:r>
              <a:rPr lang="en-US" dirty="0" smtClean="0"/>
              <a:t>pressure shift </a:t>
            </a:r>
          </a:p>
          <a:p>
            <a:pPr lvl="2"/>
            <a:r>
              <a:rPr lang="en-US" dirty="0" err="1" smtClean="0"/>
              <a:t>Galatry</a:t>
            </a:r>
            <a:r>
              <a:rPr lang="en-US" dirty="0" smtClean="0"/>
              <a:t> Beta </a:t>
            </a:r>
          </a:p>
          <a:p>
            <a:pPr lvl="2"/>
            <a:r>
              <a:rPr lang="en-US" dirty="0" smtClean="0"/>
              <a:t>Line mixing , SDV </a:t>
            </a:r>
            <a:r>
              <a:rPr lang="en-US" dirty="0" err="1" smtClean="0"/>
              <a:t>params</a:t>
            </a:r>
            <a:r>
              <a:rPr lang="en-US" dirty="0" smtClean="0"/>
              <a:t>: GAMMA2,  ETA2, LMTK1, LMTK2, YLM</a:t>
            </a:r>
            <a:endParaRPr lang="en-US" dirty="0"/>
          </a:p>
          <a:p>
            <a:pPr lvl="1"/>
            <a:endParaRPr lang="en-US" i="1" dirty="0" smtClean="0"/>
          </a:p>
          <a:p>
            <a:pPr lvl="1"/>
            <a:r>
              <a:rPr lang="en-US" dirty="0" smtClean="0"/>
              <a:t>Solar pointing</a:t>
            </a:r>
          </a:p>
          <a:p>
            <a:pPr lvl="1"/>
            <a:r>
              <a:rPr lang="en-US" dirty="0" smtClean="0"/>
              <a:t>Temperature</a:t>
            </a:r>
          </a:p>
          <a:p>
            <a:pPr lvl="1"/>
            <a:r>
              <a:rPr lang="en-US" dirty="0" smtClean="0"/>
              <a:t>Kb from </a:t>
            </a:r>
            <a:r>
              <a:rPr lang="en-US" dirty="0" err="1" smtClean="0"/>
              <a:t>linefit</a:t>
            </a:r>
            <a:r>
              <a:rPr lang="en-US" dirty="0" smtClean="0"/>
              <a:t> output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746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2344" y="591642"/>
            <a:ext cx="5057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Sb</a:t>
            </a:r>
            <a:r>
              <a:rPr lang="en-US" dirty="0" smtClean="0"/>
              <a:t> prescriptions defined by physical error source  1/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79288" y="1226576"/>
            <a:ext cx="7712368" cy="5078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Pointing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Time or ephemeris calculation (at racking and/or at synthetic spec. calc.)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Bias on (quad) sensors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SZA change during measurement integration time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?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ILS both phase &amp; modulation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Error along scan path 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How many points or order of polynomial? (4</a:t>
            </a:r>
            <a:r>
              <a:rPr lang="en-US" baseline="30000" dirty="0" smtClean="0"/>
              <a:t>th</a:t>
            </a:r>
            <a:r>
              <a:rPr lang="en-US" dirty="0" smtClean="0"/>
              <a:t> order)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Errors from </a:t>
            </a:r>
            <a:r>
              <a:rPr lang="en-US" dirty="0" err="1" smtClean="0"/>
              <a:t>linfit</a:t>
            </a:r>
            <a:r>
              <a:rPr lang="en-US" dirty="0" smtClean="0"/>
              <a:t> output: cell p, T</a:t>
            </a:r>
          </a:p>
          <a:p>
            <a:pPr marL="1200150" lvl="2" indent="-285750">
              <a:buFont typeface="Arial"/>
              <a:buChar char="•"/>
            </a:pPr>
            <a:r>
              <a:rPr lang="en-US" dirty="0" smtClean="0"/>
              <a:t>instrument variability 120/M &gt; 125HR…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Solar intensity variation during course of scan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Temperature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Error by layer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Some inter-layer correlation? If so what? From ensemble / NCEP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?</a:t>
            </a:r>
          </a:p>
          <a:p>
            <a:pPr marL="742950" lvl="1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Off axis values for </a:t>
            </a:r>
            <a:r>
              <a:rPr lang="en-US" dirty="0" err="1" smtClean="0"/>
              <a:t>Sb</a:t>
            </a:r>
            <a:r>
              <a:rPr lang="en-US" dirty="0" smtClean="0"/>
              <a:t> should be considered </a:t>
            </a: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809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2344" y="591642"/>
            <a:ext cx="5057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Sb</a:t>
            </a:r>
            <a:r>
              <a:rPr lang="en-US" dirty="0" smtClean="0"/>
              <a:t> prescriptions defined by physical error source  2/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79288" y="1226576"/>
            <a:ext cx="342914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background slope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background curvature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differential wavenumber shift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single wavenumber shift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independent wavenumber shift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solar line shift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solar line strength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simple phase error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Separate from ILS phase ?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zero level offset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Fitted only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664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4381" y="663794"/>
            <a:ext cx="1647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Documentation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443125" y="1601763"/>
            <a:ext cx="5339923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SFIT to </a:t>
            </a:r>
            <a:r>
              <a:rPr lang="en-US" dirty="0" err="1" smtClean="0"/>
              <a:t>hdf</a:t>
            </a:r>
            <a:r>
              <a:rPr lang="en-US" dirty="0" smtClean="0"/>
              <a:t> work flow -  </a:t>
            </a:r>
            <a:r>
              <a:rPr lang="en-US" dirty="0" err="1" smtClean="0"/>
              <a:t>Bavo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Ncar</a:t>
            </a:r>
            <a:r>
              <a:rPr lang="en-US" dirty="0" smtClean="0"/>
              <a:t> batch outline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Sfit4 input file key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Sfit4.ctl 		– mostly done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err="1" smtClean="0"/>
              <a:t>Isotope.input</a:t>
            </a:r>
            <a:r>
              <a:rPr lang="en-US" dirty="0" smtClean="0"/>
              <a:t> 	– done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err="1" smtClean="0"/>
              <a:t>Hbin.input</a:t>
            </a:r>
            <a:r>
              <a:rPr lang="en-US" dirty="0" smtClean="0"/>
              <a:t>		- done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err="1" smtClean="0"/>
              <a:t>Ils.dat</a:t>
            </a:r>
            <a:r>
              <a:rPr lang="en-US" dirty="0" smtClean="0"/>
              <a:t>			- done but old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err="1" smtClean="0"/>
              <a:t>Wvmr.input</a:t>
            </a:r>
            <a:r>
              <a:rPr lang="en-US" dirty="0" smtClean="0"/>
              <a:t> 	-   </a:t>
            </a:r>
            <a:r>
              <a:rPr lang="en-US" dirty="0" err="1" smtClean="0"/>
              <a:t>Reference.prf</a:t>
            </a:r>
            <a:r>
              <a:rPr lang="en-US" dirty="0" smtClean="0"/>
              <a:t> / </a:t>
            </a:r>
            <a:r>
              <a:rPr lang="en-US" dirty="0" err="1" smtClean="0"/>
              <a:t>waccm</a:t>
            </a:r>
            <a:r>
              <a:rPr lang="en-US" dirty="0" smtClean="0"/>
              <a:t> / </a:t>
            </a:r>
            <a:r>
              <a:rPr lang="en-US" dirty="0" err="1" smtClean="0"/>
              <a:t>zpt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Sfit4 output keys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Nothing yet – start next week</a:t>
            </a:r>
          </a:p>
          <a:p>
            <a:pPr marL="742950" lvl="1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Sfit</a:t>
            </a:r>
            <a:r>
              <a:rPr lang="en-US" dirty="0" smtClean="0"/>
              <a:t> 4 theory to implementation</a:t>
            </a:r>
          </a:p>
          <a:p>
            <a:pPr marL="742950" lvl="1" indent="-285750">
              <a:buFont typeface="Arial"/>
              <a:buChar char="•"/>
            </a:pPr>
            <a:r>
              <a:rPr lang="en-US" dirty="0" smtClean="0"/>
              <a:t>How do options work</a:t>
            </a:r>
          </a:p>
          <a:p>
            <a:pPr marL="285750" indent="-285750">
              <a:buFont typeface="Arial"/>
              <a:buChar char="•"/>
            </a:pP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Sb</a:t>
            </a:r>
            <a:r>
              <a:rPr lang="en-US" dirty="0" smtClean="0"/>
              <a:t> definition / outline</a:t>
            </a:r>
          </a:p>
        </p:txBody>
      </p:sp>
    </p:spTree>
    <p:extLst>
      <p:ext uri="{BB962C8B-B14F-4D97-AF65-F5344CB8AC3E}">
        <p14:creationId xmlns:p14="http://schemas.microsoft.com/office/powerpoint/2010/main" val="1737480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3925"/>
            <a:ext cx="8229600" cy="4525963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Kb from </a:t>
            </a:r>
            <a:r>
              <a:rPr lang="en-US" dirty="0" err="1" smtClean="0"/>
              <a:t>sfit</a:t>
            </a:r>
            <a:r>
              <a:rPr lang="en-US" dirty="0" smtClean="0"/>
              <a:t> 					</a:t>
            </a:r>
            <a:r>
              <a:rPr lang="en-US" dirty="0" smtClean="0"/>
              <a:t>		– </a:t>
            </a:r>
            <a:r>
              <a:rPr lang="en-US" dirty="0"/>
              <a:t>J</a:t>
            </a:r>
            <a:r>
              <a:rPr lang="en-US" dirty="0" smtClean="0"/>
              <a:t>im</a:t>
            </a:r>
            <a:r>
              <a:rPr lang="en-US" dirty="0" smtClean="0"/>
              <a:t>, </a:t>
            </a:r>
            <a:r>
              <a:rPr lang="en-US" dirty="0"/>
              <a:t>M</a:t>
            </a:r>
            <a:r>
              <a:rPr lang="en-US" dirty="0" smtClean="0"/>
              <a:t>athias, Nicholas</a:t>
            </a:r>
            <a:endParaRPr lang="en-US" dirty="0" smtClean="0"/>
          </a:p>
          <a:p>
            <a:r>
              <a:rPr lang="en-US" dirty="0" err="1" smtClean="0"/>
              <a:t>Sb</a:t>
            </a:r>
            <a:r>
              <a:rPr lang="en-US" dirty="0" smtClean="0"/>
              <a:t> outline 						</a:t>
            </a:r>
            <a:r>
              <a:rPr lang="en-US" dirty="0" smtClean="0"/>
              <a:t>		– </a:t>
            </a:r>
            <a:r>
              <a:rPr lang="en-US" dirty="0" smtClean="0"/>
              <a:t>Martine to </a:t>
            </a:r>
            <a:r>
              <a:rPr lang="en-US" dirty="0" smtClean="0"/>
              <a:t>start</a:t>
            </a:r>
          </a:p>
          <a:p>
            <a:pPr lvl="1"/>
            <a:r>
              <a:rPr lang="en-US" dirty="0" smtClean="0"/>
              <a:t>Expand and pass to group 				- Jim</a:t>
            </a:r>
            <a:endParaRPr lang="en-US" dirty="0" smtClean="0"/>
          </a:p>
          <a:p>
            <a:r>
              <a:rPr lang="en-US" dirty="0" smtClean="0"/>
              <a:t>error calculation code </a:t>
            </a:r>
            <a:r>
              <a:rPr lang="en-US" dirty="0" smtClean="0"/>
              <a:t>		</a:t>
            </a:r>
            <a:r>
              <a:rPr lang="en-US" dirty="0" smtClean="0"/>
              <a:t>			– Stephanie</a:t>
            </a:r>
          </a:p>
          <a:p>
            <a:r>
              <a:rPr lang="en-US" dirty="0" smtClean="0"/>
              <a:t>refmaker</a:t>
            </a:r>
            <a:r>
              <a:rPr lang="en-US" dirty="0" smtClean="0"/>
              <a:t>.f90</a:t>
            </a:r>
            <a:r>
              <a:rPr lang="en-US" dirty="0" smtClean="0"/>
              <a:t>						</a:t>
            </a:r>
            <a:r>
              <a:rPr lang="en-US" dirty="0" smtClean="0"/>
              <a:t>	- </a:t>
            </a:r>
            <a:r>
              <a:rPr lang="en-US" dirty="0"/>
              <a:t>J</a:t>
            </a:r>
            <a:r>
              <a:rPr lang="en-US" dirty="0" smtClean="0"/>
              <a:t>im, </a:t>
            </a:r>
            <a:r>
              <a:rPr lang="en-US" dirty="0"/>
              <a:t>M</a:t>
            </a:r>
            <a:r>
              <a:rPr lang="en-US" dirty="0" smtClean="0"/>
              <a:t>athias</a:t>
            </a:r>
            <a:endParaRPr lang="en-US" dirty="0" smtClean="0"/>
          </a:p>
          <a:p>
            <a:r>
              <a:rPr lang="en-US" dirty="0" smtClean="0"/>
              <a:t>Sfit4 workflow					</a:t>
            </a:r>
            <a:r>
              <a:rPr lang="en-US" dirty="0" smtClean="0"/>
              <a:t>		- </a:t>
            </a:r>
            <a:r>
              <a:rPr lang="en-US" dirty="0" err="1" smtClean="0"/>
              <a:t>Bavo</a:t>
            </a:r>
            <a:endParaRPr lang="en-US" dirty="0" smtClean="0"/>
          </a:p>
          <a:p>
            <a:r>
              <a:rPr lang="en-US" dirty="0" smtClean="0"/>
              <a:t>Move codes to IRWG </a:t>
            </a:r>
            <a:r>
              <a:rPr lang="en-US" dirty="0" err="1" smtClean="0"/>
              <a:t>ws</a:t>
            </a:r>
            <a:r>
              <a:rPr lang="en-US" dirty="0" smtClean="0"/>
              <a:t> </a:t>
            </a:r>
            <a:r>
              <a:rPr lang="en-US" dirty="0" smtClean="0"/>
              <a:t>					– </a:t>
            </a:r>
            <a:r>
              <a:rPr lang="en-US" dirty="0"/>
              <a:t>J</a:t>
            </a:r>
            <a:r>
              <a:rPr lang="en-US" dirty="0" smtClean="0"/>
              <a:t>im</a:t>
            </a:r>
            <a:endParaRPr lang="en-US" dirty="0" smtClean="0"/>
          </a:p>
          <a:p>
            <a:r>
              <a:rPr lang="en-US" dirty="0" smtClean="0"/>
              <a:t>Sfit4 input/</a:t>
            </a:r>
            <a:r>
              <a:rPr lang="en-US" dirty="0" smtClean="0"/>
              <a:t>output key</a:t>
            </a:r>
            <a:r>
              <a:rPr lang="en-US" dirty="0" smtClean="0"/>
              <a:t>			</a:t>
            </a:r>
            <a:r>
              <a:rPr lang="en-US" dirty="0" smtClean="0"/>
              <a:t>		- </a:t>
            </a:r>
            <a:r>
              <a:rPr lang="en-US" dirty="0"/>
              <a:t>M</a:t>
            </a:r>
            <a:r>
              <a:rPr lang="en-US" dirty="0" smtClean="0"/>
              <a:t>athias</a:t>
            </a:r>
            <a:endParaRPr lang="en-US" dirty="0" smtClean="0"/>
          </a:p>
          <a:p>
            <a:r>
              <a:rPr lang="en-US" dirty="0" smtClean="0"/>
              <a:t>Sfit4 implementation doc </a:t>
            </a:r>
            <a:r>
              <a:rPr lang="en-US" dirty="0" smtClean="0"/>
              <a:t>				</a:t>
            </a:r>
            <a:r>
              <a:rPr lang="en-US" smtClean="0"/>
              <a:t>– </a:t>
            </a:r>
            <a:r>
              <a:rPr lang="en-US" dirty="0" err="1"/>
              <a:t>J</a:t>
            </a:r>
            <a:r>
              <a:rPr lang="en-US" smtClean="0"/>
              <a:t>im</a:t>
            </a:r>
            <a:r>
              <a:rPr lang="en-US" dirty="0" smtClean="0"/>
              <a:t>,</a:t>
            </a:r>
          </a:p>
          <a:p>
            <a:r>
              <a:rPr lang="en-US" dirty="0" smtClean="0"/>
              <a:t>New batching code						- Hideaki, Nicholas, Jim</a:t>
            </a:r>
          </a:p>
          <a:p>
            <a:pPr lvl="1"/>
            <a:r>
              <a:rPr lang="en-US" dirty="0" smtClean="0"/>
              <a:t>Input definition (control, spec list)			- everyone		</a:t>
            </a:r>
          </a:p>
          <a:p>
            <a:pPr lvl="1"/>
            <a:r>
              <a:rPr lang="en-US" dirty="0" smtClean="0"/>
              <a:t>Output definition (</a:t>
            </a:r>
            <a:r>
              <a:rPr lang="en-US" dirty="0" err="1" smtClean="0"/>
              <a:t>hdf</a:t>
            </a:r>
            <a:r>
              <a:rPr lang="en-US" dirty="0" smtClean="0"/>
              <a:t>, list)				- everyone</a:t>
            </a:r>
          </a:p>
          <a:p>
            <a:r>
              <a:rPr lang="en-US" dirty="0" smtClean="0"/>
              <a:t>Task manager							- </a:t>
            </a:r>
            <a:r>
              <a:rPr lang="en-US" dirty="0" err="1" smtClean="0"/>
              <a:t>Bavo</a:t>
            </a:r>
            <a:endParaRPr lang="en-US" dirty="0" smtClean="0"/>
          </a:p>
          <a:p>
            <a:r>
              <a:rPr lang="en-US" dirty="0" err="1" smtClean="0"/>
              <a:t>Specmaker</a:t>
            </a:r>
            <a:r>
              <a:rPr lang="en-US" dirty="0" smtClean="0"/>
              <a:t>	</a:t>
            </a: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runlog</a:t>
            </a:r>
            <a:r>
              <a:rPr lang="en-US" dirty="0" smtClean="0"/>
              <a:t> or </a:t>
            </a:r>
            <a:r>
              <a:rPr lang="en-US" dirty="0" err="1" smtClean="0"/>
              <a:t>ckopus</a:t>
            </a:r>
            <a:r>
              <a:rPr lang="en-US" dirty="0" smtClean="0"/>
              <a:t>/</a:t>
            </a:r>
            <a:r>
              <a:rPr lang="en-US" dirty="0" err="1" smtClean="0"/>
              <a:t>prepspsec</a:t>
            </a:r>
            <a:endParaRPr lang="en-US" dirty="0"/>
          </a:p>
          <a:p>
            <a:r>
              <a:rPr lang="en-US" dirty="0" smtClean="0"/>
              <a:t>Provide </a:t>
            </a:r>
            <a:r>
              <a:rPr lang="en-US" dirty="0" err="1" smtClean="0"/>
              <a:t>testcases</a:t>
            </a:r>
            <a:r>
              <a:rPr lang="en-US" dirty="0" smtClean="0"/>
              <a:t>	(3+ NDACC)			- everyone</a:t>
            </a:r>
          </a:p>
          <a:p>
            <a:r>
              <a:rPr lang="en-US" dirty="0" err="1" smtClean="0"/>
              <a:t>Speclistmaker</a:t>
            </a:r>
            <a:r>
              <a:rPr lang="en-US" dirty="0" smtClean="0"/>
              <a:t>							- after </a:t>
            </a:r>
            <a:r>
              <a:rPr lang="en-US" dirty="0" err="1" smtClean="0"/>
              <a:t>runlog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299882" y="358588"/>
            <a:ext cx="1961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Actions 1 Feb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937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432</Words>
  <Application>Microsoft Macintosh PowerPoint</Application>
  <PresentationFormat>On-screen Show (4:3)</PresentationFormat>
  <Paragraphs>127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Possible Components Already in K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NCAR/ACD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Hannigan</dc:creator>
  <cp:lastModifiedBy>James Hannigan</cp:lastModifiedBy>
  <cp:revision>22</cp:revision>
  <dcterms:created xsi:type="dcterms:W3CDTF">2013-01-30T15:54:12Z</dcterms:created>
  <dcterms:modified xsi:type="dcterms:W3CDTF">2013-02-01T21:37:05Z</dcterms:modified>
</cp:coreProperties>
</file>