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FEC5-7FB7-3942-A1AB-60CAB0963F85}" type="datetimeFigureOut">
              <a:rPr lang="en-US" smtClean="0"/>
              <a:t>6/1/11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27CC1-EA5A-3E41-851F-72B1CFB94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69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E020-967F-3645-A371-F98C4C3E502A}" type="datetimeFigureOut">
              <a:rPr lang="en-US" smtClean="0"/>
              <a:t>6/1/11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9330F-382C-9B4B-A726-0C6A6734E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1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2 layers of CO in trop!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330F-382C-9B4B-A726-0C6A6734E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3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Characteristics of current retrieval:</a:t>
            </a:r>
          </a:p>
          <a:p>
            <a:r>
              <a:rPr lang="en-US" dirty="0" smtClean="0"/>
              <a:t>1. 3micron region: many</a:t>
            </a:r>
            <a:r>
              <a:rPr lang="en-US" baseline="0" dirty="0" smtClean="0"/>
              <a:t> </a:t>
            </a:r>
            <a:r>
              <a:rPr lang="en-US" dirty="0" smtClean="0"/>
              <a:t>H2O</a:t>
            </a:r>
            <a:r>
              <a:rPr lang="en-US" baseline="0" dirty="0" smtClean="0"/>
              <a:t> lines, little interferences but exist CH4, HDO, CH2O, O3, CH3D, HCL</a:t>
            </a:r>
          </a:p>
          <a:p>
            <a:r>
              <a:rPr lang="en-US" baseline="0" dirty="0" smtClean="0"/>
              <a:t>2. Averaging Kernels fall off &lt; .5 ~10km  - sensitivity falls off quickly with altitude – still exploring other avenues to extend upwards</a:t>
            </a:r>
          </a:p>
          <a:p>
            <a:r>
              <a:rPr lang="en-US" baseline="0" dirty="0" smtClean="0"/>
              <a:t>Left some individual kernels (there are 44 – one for each layer</a:t>
            </a:r>
          </a:p>
          <a:p>
            <a:r>
              <a:rPr lang="en-US" baseline="0" dirty="0" smtClean="0"/>
              <a:t>Right summed note how similar 0-8 &amp; 0-80 are not a lot of info outside troposphere</a:t>
            </a:r>
          </a:p>
          <a:p>
            <a:r>
              <a:rPr lang="en-US" baseline="0" dirty="0" smtClean="0"/>
              <a:t>3. A priori water is monthly average from WACCM climatology for Boulder site</a:t>
            </a:r>
          </a:p>
          <a:p>
            <a:r>
              <a:rPr lang="en-US" baseline="0" dirty="0" smtClean="0"/>
              <a:t>4. Black are retrievals from several spectra ±2h of </a:t>
            </a:r>
            <a:r>
              <a:rPr lang="en-US" baseline="0" dirty="0" err="1" smtClean="0"/>
              <a:t>sonde</a:t>
            </a:r>
            <a:r>
              <a:rPr lang="en-US" baseline="0" dirty="0" smtClean="0"/>
              <a:t> launch</a:t>
            </a:r>
          </a:p>
          <a:p>
            <a:r>
              <a:rPr lang="en-US" baseline="0" dirty="0" smtClean="0"/>
              <a:t>5. Blue is </a:t>
            </a:r>
            <a:r>
              <a:rPr lang="en-US" baseline="0" dirty="0" err="1" smtClean="0"/>
              <a:t>sonde</a:t>
            </a:r>
            <a:r>
              <a:rPr lang="en-US" baseline="0" dirty="0" smtClean="0"/>
              <a:t> smoothed with averaging kernels of FTS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330F-382C-9B4B-A726-0C6A6734E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07080"/>
      </p:ext>
    </p:extLst>
  </p:cSld>
  <p:clrMapOvr>
    <a:masterClrMapping/>
  </p:clrMapOvr>
</p:note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GMD, Boulder, CO  17-18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F1D-6238-8B49-83BA-773A6A48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GMD, Boulder, CO  17-18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F1D-6238-8B49-83BA-773A6A48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GMD, Boulder, CO  17-18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F1D-6238-8B49-83BA-773A6A48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GMD, Boulder, CO  17-18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F1D-6238-8B49-83BA-773A6A48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7/7/10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GMD, Boulder, CO  17-18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F1D-6238-8B49-83BA-773A6A48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7/7/10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GMD, Boulder, CO  17-18 May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F1D-6238-8B49-83BA-773A6A48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7/7/10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GMD, Boulder, CO  17-18 May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F1D-6238-8B49-83BA-773A6A48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7/7/10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GMD, Boulder, CO  17-18 May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FF1D-6238-8B49-83BA-773A6A488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theme/theme1.xml><?xml version="1.0" encoding="utf-8"?>
<a:theme xmlns:a="http://schemas.openxmlformats.org/drawingml/2006/main" name="n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ncar.potx</Template>
  <TotalTime>6028</TotalTime>
  <Words>1741</Words>
  <Application>Microsoft Macintosh PowerPoint</Application>
  <PresentationFormat>On-screen Show (4:3)</PresentationFormat>
  <Paragraphs>347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ncar</vt:lpstr>
      <vt:lpstr>NDACC FTS Trace Gas Analyses and the Revitalized MLO FTS System</vt:lpstr>
      <vt:lpstr>Outline</vt:lpstr>
      <vt:lpstr>PowerPoint Presentation</vt:lpstr>
      <vt:lpstr>IRWG Instrumentation / Retrievals / Data Products</vt:lpstr>
      <vt:lpstr>PowerPoint Presentation</vt:lpstr>
      <vt:lpstr>Example Sensitivities</vt:lpstr>
      <vt:lpstr>HIPPO Comparisons : O3, CH4, 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MLO FTS</vt:lpstr>
      <vt:lpstr>Summary</vt:lpstr>
      <vt:lpstr>PowerPoint Presentation</vt:lpstr>
      <vt:lpstr>PowerPoint Presentation</vt:lpstr>
    </vt:vector>
  </TitlesOfParts>
  <Company>UCAR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Hannigan</dc:creator>
  <cp:lastModifiedBy>James Hannigan</cp:lastModifiedBy>
  <cp:revision>122</cp:revision>
  <dcterms:created xsi:type="dcterms:W3CDTF">2010-10-13T06:32:38Z</dcterms:created>
  <dcterms:modified xsi:type="dcterms:W3CDTF">2011-06-02T00:45:59Z</dcterms:modified>
</cp:coreProperties>
</file>