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6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1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4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5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2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6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5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8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3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59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28180-6204-FB44-BCBF-4B9B8182C810}" type="datetimeFigureOut">
              <a:rPr lang="en-US" smtClean="0"/>
              <a:t>Apr/09/2013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2690F-9478-414B-8356-494D960D3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5" Type="http://schemas.openxmlformats.org/officeDocument/2006/relationships/image" Target="../media/image8.emf"/><Relationship Id="rId6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7375" y="997208"/>
            <a:ext cx="396012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00FF"/>
              </a:buClr>
              <a:buFont typeface="Wingdings" charset="2"/>
              <a:buChar char="v"/>
            </a:pPr>
            <a:r>
              <a:rPr lang="en-US" dirty="0" smtClean="0">
                <a:latin typeface="Chalkboard"/>
                <a:cs typeface="Chalkboard"/>
              </a:rPr>
              <a:t>Moved to new building August 2011</a:t>
            </a:r>
          </a:p>
          <a:p>
            <a:pPr marL="285750" indent="-285750">
              <a:buClr>
                <a:srgbClr val="0000FF"/>
              </a:buClr>
              <a:buFont typeface="Wingdings" charset="2"/>
              <a:buChar char="v"/>
            </a:pPr>
            <a:r>
              <a:rPr lang="en-US" dirty="0" smtClean="0">
                <a:latin typeface="Chalkboard"/>
                <a:cs typeface="Chalkboard"/>
              </a:rPr>
              <a:t>1.5km from previous site on South Mountain</a:t>
            </a:r>
          </a:p>
          <a:p>
            <a:pPr marL="285750" indent="-285750">
              <a:buClr>
                <a:srgbClr val="0000FF"/>
              </a:buClr>
              <a:buFont typeface="Wingdings" charset="2"/>
              <a:buChar char="v"/>
            </a:pPr>
            <a:r>
              <a:rPr lang="en-US" dirty="0" smtClean="0">
                <a:latin typeface="Chalkboard"/>
                <a:cs typeface="Chalkboard"/>
              </a:rPr>
              <a:t>Same altitude</a:t>
            </a:r>
          </a:p>
          <a:p>
            <a:pPr>
              <a:buClr>
                <a:srgbClr val="0000FF"/>
              </a:buClr>
            </a:pPr>
            <a:endParaRPr lang="en-US" dirty="0">
              <a:latin typeface="Chalkboard"/>
              <a:cs typeface="Chalkboar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2275" y="535543"/>
            <a:ext cx="213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Chalkboard"/>
                <a:cs typeface="Chalkboard"/>
              </a:rPr>
              <a:t>Thule News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 2012, Wengen</a:t>
            </a:r>
            <a:endParaRPr lang="en-US"/>
          </a:p>
        </p:txBody>
      </p:sp>
      <p:pic>
        <p:nvPicPr>
          <p:cNvPr id="9" name="Picture 8" descr="P523000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9" t="30115" r="13609" b="43079"/>
          <a:stretch/>
        </p:blipFill>
        <p:spPr>
          <a:xfrm>
            <a:off x="1555579" y="4341822"/>
            <a:ext cx="6976911" cy="1828800"/>
          </a:xfrm>
          <a:prstGeom prst="rect">
            <a:avLst/>
          </a:prstGeom>
        </p:spPr>
      </p:pic>
      <p:pic>
        <p:nvPicPr>
          <p:cNvPr id="3" name="Picture 2" descr="obsday.ps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5" t="6229" r="18247" b="15077"/>
          <a:stretch/>
        </p:blipFill>
        <p:spPr>
          <a:xfrm rot="16200000">
            <a:off x="4252763" y="-601503"/>
            <a:ext cx="3876331" cy="539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04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IRWG 2012, Wengen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306521" y="201567"/>
            <a:ext cx="444414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+mj-lt"/>
              </a:rPr>
              <a:t>Now All Instruments are in “</a:t>
            </a:r>
            <a:r>
              <a:rPr lang="en-US" i="1" u="sng" dirty="0" smtClean="0">
                <a:solidFill>
                  <a:srgbClr val="FF0000"/>
                </a:solidFill>
                <a:latin typeface="+mj-lt"/>
              </a:rPr>
              <a:t>NDACC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” Building</a:t>
            </a:r>
          </a:p>
          <a:p>
            <a:endParaRPr lang="en-US" sz="1600" dirty="0" smtClean="0">
              <a:latin typeface="+mj-lt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UV </a:t>
            </a:r>
            <a:r>
              <a:rPr lang="en-US" sz="1600" dirty="0" err="1" smtClean="0">
                <a:solidFill>
                  <a:srgbClr val="10253F"/>
                </a:solidFill>
                <a:latin typeface="+mj-lt"/>
              </a:rPr>
              <a:t>spectro</a:t>
            </a: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-radiometer		- DMI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Sun photometer			- AERONET/NASA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Aerosol LIDAR 			- U Rome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Microwave Radiometer	          - INGV Rome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O3 </a:t>
            </a:r>
            <a:r>
              <a:rPr lang="en-US" sz="1600" dirty="0" err="1" smtClean="0">
                <a:solidFill>
                  <a:srgbClr val="10253F"/>
                </a:solidFill>
                <a:latin typeface="+mj-lt"/>
              </a:rPr>
              <a:t>Sondes</a:t>
            </a: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 (winter)		- DMI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Aerosol Sampler			- U Sienna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IR Radiometer			- U Sienna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10253F"/>
                </a:solidFill>
                <a:latin typeface="+mj-lt"/>
              </a:rPr>
              <a:t>Solar FTS				- NCAR</a:t>
            </a:r>
          </a:p>
        </p:txBody>
      </p:sp>
      <p:pic>
        <p:nvPicPr>
          <p:cNvPr id="4" name="Picture 3" descr="IMG_1660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822"/>
          <a:stretch/>
        </p:blipFill>
        <p:spPr>
          <a:xfrm>
            <a:off x="5057577" y="2911941"/>
            <a:ext cx="3545327" cy="3584624"/>
          </a:xfrm>
          <a:prstGeom prst="rect">
            <a:avLst/>
          </a:prstGeom>
        </p:spPr>
      </p:pic>
      <p:pic>
        <p:nvPicPr>
          <p:cNvPr id="6" name="Picture 5" descr="P8090026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3" t="-852" r="16818" b="-1"/>
          <a:stretch/>
        </p:blipFill>
        <p:spPr>
          <a:xfrm>
            <a:off x="226335" y="1428990"/>
            <a:ext cx="3991424" cy="446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213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25325" y="333512"/>
            <a:ext cx="9171274" cy="5125251"/>
            <a:chOff x="-125325" y="333512"/>
            <a:chExt cx="9171274" cy="5125251"/>
          </a:xfrm>
        </p:grpSpPr>
        <p:sp>
          <p:nvSpPr>
            <p:cNvPr id="11" name="TextBox 10"/>
            <p:cNvSpPr txBox="1"/>
            <p:nvPr/>
          </p:nvSpPr>
          <p:spPr>
            <a:xfrm>
              <a:off x="1178226" y="2459499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257983" y="2459499"/>
              <a:ext cx="4345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HF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282379" y="2459499"/>
              <a:ext cx="504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HCl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9110" y="5089431"/>
              <a:ext cx="1973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NCEP Temperature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79424" y="5089431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HNO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866023" y="2927672"/>
              <a:ext cx="3400719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400" dirty="0" smtClean="0">
                  <a:latin typeface="Times New Roman"/>
                  <a:cs typeface="Times New Roman"/>
                </a:rPr>
                <a:t>Profiles of several species and temperatures showing the dramatic state of the 2011 Arctic Winter/Spring vortex and O3 loss over Thule, GR.  Curve A 2000-2010 mean March outside vortex (2.5PVU @PT=440K).  Curve B 2000-2010 mean March inside vortex (3.2PVU @PT=440K) and Curve C mean March 2011 (all inside).  Horizontal bars are the standard deviation of observations at 3 select altitudes..</a:t>
              </a:r>
              <a:endParaRPr lang="en-US" sz="1400" dirty="0">
                <a:latin typeface="Times New Roman"/>
                <a:cs typeface="Times New Roman"/>
              </a:endParaRPr>
            </a:p>
          </p:txBody>
        </p:sp>
        <p:pic>
          <p:nvPicPr>
            <p:cNvPr id="19" name="Picture 18" descr="grl2011-o3.eps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5325" y="333512"/>
              <a:ext cx="3022600" cy="2260600"/>
            </a:xfrm>
            <a:prstGeom prst="rect">
              <a:avLst/>
            </a:prstGeom>
          </p:spPr>
        </p:pic>
        <p:pic>
          <p:nvPicPr>
            <p:cNvPr id="20" name="Picture 19" descr="grl2011-hf.eps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3956" y="333512"/>
              <a:ext cx="3022600" cy="2260600"/>
            </a:xfrm>
            <a:prstGeom prst="rect">
              <a:avLst/>
            </a:prstGeom>
          </p:spPr>
        </p:pic>
        <p:pic>
          <p:nvPicPr>
            <p:cNvPr id="21" name="Picture 20" descr="grl2011-hcl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3349" y="333512"/>
              <a:ext cx="3022600" cy="2260600"/>
            </a:xfrm>
            <a:prstGeom prst="rect">
              <a:avLst/>
            </a:prstGeom>
          </p:spPr>
        </p:pic>
        <p:pic>
          <p:nvPicPr>
            <p:cNvPr id="22" name="Picture 21" descr="grl2011-temp.eps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5325" y="2828831"/>
              <a:ext cx="3022600" cy="2260600"/>
            </a:xfrm>
            <a:prstGeom prst="rect">
              <a:avLst/>
            </a:prstGeom>
          </p:spPr>
        </p:pic>
        <p:pic>
          <p:nvPicPr>
            <p:cNvPr id="23" name="Picture 22" descr="grl2011-hno3.eps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3349" y="2937357"/>
              <a:ext cx="3022600" cy="226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5937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128</Words>
  <Application>Microsoft Macintosh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NCAR/ACD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Hannigan</dc:creator>
  <cp:lastModifiedBy>James Hannigan</cp:lastModifiedBy>
  <cp:revision>1</cp:revision>
  <dcterms:created xsi:type="dcterms:W3CDTF">2013-04-09T20:19:35Z</dcterms:created>
  <dcterms:modified xsi:type="dcterms:W3CDTF">2013-04-09T20:20:51Z</dcterms:modified>
</cp:coreProperties>
</file>